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3" r:id="rId1"/>
  </p:sldMasterIdLst>
  <p:sldIdLst>
    <p:sldId id="273" r:id="rId2"/>
    <p:sldId id="272" r:id="rId3"/>
    <p:sldId id="262" r:id="rId4"/>
    <p:sldId id="266" r:id="rId5"/>
    <p:sldId id="267" r:id="rId6"/>
    <p:sldId id="270" r:id="rId7"/>
    <p:sldId id="271" r:id="rId8"/>
    <p:sldId id="259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5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39976D2F-40F1-46DA-A98C-BBF253C26BEA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F119CDDC-D345-4180-986A-FEC680695632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4163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6D2F-40F1-46DA-A98C-BBF253C26BEA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9CDDC-D345-4180-986A-FEC68069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6692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6D2F-40F1-46DA-A98C-BBF253C26BEA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9CDDC-D345-4180-986A-FEC680695632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56631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6D2F-40F1-46DA-A98C-BBF253C26BEA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9CDDC-D345-4180-986A-FEC680695632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59456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6D2F-40F1-46DA-A98C-BBF253C26BEA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9CDDC-D345-4180-986A-FEC68069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50895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6D2F-40F1-46DA-A98C-BBF253C26BEA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9CDDC-D345-4180-986A-FEC680695632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15149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6D2F-40F1-46DA-A98C-BBF253C26BEA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9CDDC-D345-4180-986A-FEC680695632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13368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6D2F-40F1-46DA-A98C-BBF253C26BEA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9CDDC-D345-4180-986A-FEC680695632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90092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6D2F-40F1-46DA-A98C-BBF253C26BEA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9CDDC-D345-4180-986A-FEC680695632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9082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6D2F-40F1-46DA-A98C-BBF253C26BEA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9CDDC-D345-4180-986A-FEC68069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212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6D2F-40F1-46DA-A98C-BBF253C26BEA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9CDDC-D345-4180-986A-FEC680695632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1472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6D2F-40F1-46DA-A98C-BBF253C26BEA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9CDDC-D345-4180-986A-FEC68069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9218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6D2F-40F1-46DA-A98C-BBF253C26BEA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9CDDC-D345-4180-986A-FEC680695632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3316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6D2F-40F1-46DA-A98C-BBF253C26BEA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9CDDC-D345-4180-986A-FEC680695632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9825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6D2F-40F1-46DA-A98C-BBF253C26BEA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9CDDC-D345-4180-986A-FEC68069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288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6D2F-40F1-46DA-A98C-BBF253C26BEA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9CDDC-D345-4180-986A-FEC680695632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057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6D2F-40F1-46DA-A98C-BBF253C26BEA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9CDDC-D345-4180-986A-FEC68069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7825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9976D2F-40F1-46DA-A98C-BBF253C26BEA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119CDDC-D345-4180-986A-FEC68069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665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  <p:sldLayoutId id="2147483785" r:id="rId12"/>
    <p:sldLayoutId id="2147483786" r:id="rId13"/>
    <p:sldLayoutId id="2147483787" r:id="rId14"/>
    <p:sldLayoutId id="2147483788" r:id="rId15"/>
    <p:sldLayoutId id="2147483789" r:id="rId16"/>
    <p:sldLayoutId id="2147483790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Копилка добрых дел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841678" y="2578994"/>
            <a:ext cx="91566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Помогать родителям по дому:</a:t>
            </a:r>
          </a:p>
          <a:p>
            <a:r>
              <a:rPr lang="ru-RU" dirty="0" smtClean="0"/>
              <a:t> (подметать и мыть пол, мыть посуду, поливать цветы, убирать за собой одежду и игрушки)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841678" y="3225325"/>
            <a:ext cx="700610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Помогать младшему брату или сестре, играть с ними и не ссориться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Помогать пожилым и больным людям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Читать добрые книги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Говорить хорошие, вежливые слова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Не допускать грубости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Защищать слабых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Заботиться о домашних питомцах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Учиться добру у других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Уважать друг друга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191808" y="3518320"/>
            <a:ext cx="2051445" cy="309581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3675" y="3871656"/>
            <a:ext cx="2911531" cy="2621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96341">
            <a:off x="306025" y="441100"/>
            <a:ext cx="1978756" cy="3689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825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693000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Сказочные герои, которые делали </a:t>
            </a:r>
            <a:br>
              <a:rPr lang="ru-RU" dirty="0" smtClean="0"/>
            </a:br>
            <a:r>
              <a:rPr lang="ru-RU" dirty="0" smtClean="0"/>
              <a:t>добрые дела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977217" y="3234652"/>
            <a:ext cx="237566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68440" y="239749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1</a:t>
            </a:r>
            <a:r>
              <a:rPr lang="ru-RU" dirty="0" smtClean="0"/>
              <a:t>) Я в трудную минуту всегда рядом со своим хозяином. </a:t>
            </a:r>
          </a:p>
          <a:p>
            <a:r>
              <a:rPr lang="ru-RU" dirty="0" smtClean="0"/>
              <a:t>Ради его счастья, мне пришлось сразиться с Людоедом.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473781" y="239749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2</a:t>
            </a:r>
            <a:r>
              <a:rPr lang="ru-RU" dirty="0" smtClean="0"/>
              <a:t>) Я всегда говорю, ребята, давайте жить дружно, </a:t>
            </a:r>
          </a:p>
          <a:p>
            <a:r>
              <a:rPr lang="ru-RU" dirty="0" smtClean="0"/>
              <a:t>ведь если ты добрый ты, то всегда легко.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6096" y="3248768"/>
            <a:ext cx="2048009" cy="27306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2502" y="3247249"/>
            <a:ext cx="2194095" cy="28998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299" y="3052870"/>
            <a:ext cx="2081651" cy="31224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5375" y="3234652"/>
            <a:ext cx="2445858" cy="26845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69694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75256" y="620212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3</a:t>
            </a:r>
            <a:r>
              <a:rPr lang="ru-RU" dirty="0" smtClean="0"/>
              <a:t>) Я очень люблю свою бабушку, которая живёт за лесом.</a:t>
            </a:r>
          </a:p>
          <a:p>
            <a:r>
              <a:rPr lang="ru-RU" dirty="0" smtClean="0"/>
              <a:t>Я забочусь о ней и часто приношу ей пирожки.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525296" y="620211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4</a:t>
            </a:r>
            <a:r>
              <a:rPr lang="ru-RU" dirty="0" smtClean="0"/>
              <a:t>) Чтобы спасти любимого отца, я отправилась</a:t>
            </a:r>
          </a:p>
          <a:p>
            <a:r>
              <a:rPr lang="ru-RU" dirty="0" smtClean="0"/>
              <a:t> на остров к Чудовищу.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477296" y="154972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5</a:t>
            </a:r>
            <a:r>
              <a:rPr lang="ru-RU" dirty="0" smtClean="0"/>
              <a:t>) Несмотря на свой малюсенький рост,</a:t>
            </a:r>
          </a:p>
          <a:p>
            <a:r>
              <a:rPr lang="ru-RU" dirty="0" smtClean="0"/>
              <a:t> я не испугалась и спасла от смерти ласточку.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37"/>
          <a:stretch/>
        </p:blipFill>
        <p:spPr>
          <a:xfrm>
            <a:off x="888642" y="1680744"/>
            <a:ext cx="2279561" cy="24115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93982" y="3296992"/>
            <a:ext cx="2218357" cy="239044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65305" y="1549722"/>
            <a:ext cx="2137893" cy="273676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99268" y="3254605"/>
            <a:ext cx="2099256" cy="243283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105403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558" y="862885"/>
            <a:ext cx="5150466" cy="532541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6452315" y="1078768"/>
            <a:ext cx="3374642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Что такое доброта?</a:t>
            </a:r>
          </a:p>
          <a:p>
            <a:r>
              <a:rPr lang="ru-RU" sz="2400" dirty="0" smtClean="0"/>
              <a:t>Это мира пестрота,</a:t>
            </a:r>
          </a:p>
          <a:p>
            <a:r>
              <a:rPr lang="ru-RU" sz="2400" dirty="0" smtClean="0"/>
              <a:t>Это мамина улыбка,</a:t>
            </a:r>
          </a:p>
          <a:p>
            <a:r>
              <a:rPr lang="ru-RU" sz="2400" dirty="0" smtClean="0"/>
              <a:t>Это песенка кота.</a:t>
            </a:r>
          </a:p>
          <a:p>
            <a:r>
              <a:rPr lang="ru-RU" sz="2400" dirty="0" smtClean="0"/>
              <a:t>Что такое доброта?</a:t>
            </a:r>
          </a:p>
          <a:p>
            <a:r>
              <a:rPr lang="ru-RU" sz="2400" dirty="0" smtClean="0"/>
              <a:t>Это солнца теплота,</a:t>
            </a:r>
          </a:p>
          <a:p>
            <a:r>
              <a:rPr lang="ru-RU" sz="2400" dirty="0" smtClean="0"/>
              <a:t>Это праздник для цветка,</a:t>
            </a:r>
          </a:p>
          <a:p>
            <a:r>
              <a:rPr lang="ru-RU" sz="2400" dirty="0" smtClean="0"/>
              <a:t>Это радость и веселье</a:t>
            </a:r>
          </a:p>
          <a:p>
            <a:r>
              <a:rPr lang="ru-RU" sz="2400" dirty="0" smtClean="0"/>
              <a:t>Для горластого звонка.</a:t>
            </a:r>
          </a:p>
          <a:p>
            <a:r>
              <a:rPr lang="ru-RU" sz="2400" dirty="0" smtClean="0"/>
              <a:t>Что такое доброта?</a:t>
            </a:r>
          </a:p>
          <a:p>
            <a:r>
              <a:rPr lang="ru-RU" sz="2400" dirty="0" smtClean="0"/>
              <a:t>Это жизни красота,</a:t>
            </a:r>
          </a:p>
          <a:p>
            <a:r>
              <a:rPr lang="ru-RU" sz="2400" dirty="0" smtClean="0"/>
              <a:t>Это речки быстрый бег,</a:t>
            </a:r>
          </a:p>
          <a:p>
            <a:r>
              <a:rPr lang="ru-RU" sz="2400" dirty="0" smtClean="0"/>
              <a:t>Это добрый человек!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34954" y="2623901"/>
            <a:ext cx="1624587" cy="3657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778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Пословицы и поговорки о добре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944" y="2285999"/>
            <a:ext cx="3089781" cy="38160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4984124" y="2640169"/>
            <a:ext cx="4833374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Добрые дела красят человека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Добро век не забудется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Доброе слово и кошке приятно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Доброе сердце лучше богатства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Без добрых дет нет доброго имени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Не одежда красит человека, а его добрые дела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Добру человек у человека учится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Доброта без разума пуста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Худо тому, кто добра не творит никому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Доброе дело питает душу и тело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Доброму – все друзья!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Доброта не имеет границ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96623" y="2397605"/>
            <a:ext cx="2599949" cy="3901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88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Писатели о доброте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687132" y="2871989"/>
            <a:ext cx="932178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rgbClr val="FF0000"/>
                </a:solidFill>
              </a:rPr>
              <a:t>Мигель Сервантес </a:t>
            </a:r>
            <a:r>
              <a:rPr lang="ru-RU" dirty="0" smtClean="0"/>
              <a:t>«Ничто не обходится нам так дешево, не ценится так дорого, </a:t>
            </a:r>
          </a:p>
          <a:p>
            <a:r>
              <a:rPr lang="ru-RU" dirty="0" smtClean="0"/>
              <a:t>как вежливость и доброта»</a:t>
            </a:r>
            <a:endParaRPr lang="ru-RU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rgbClr val="FF0000"/>
                </a:solidFill>
              </a:rPr>
              <a:t>Жан Жак Руссо </a:t>
            </a:r>
            <a:r>
              <a:rPr lang="ru-RU" dirty="0" smtClean="0"/>
              <a:t>«Истинная доброта заключается в благожелательном отношении к людям»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rgbClr val="FF0000"/>
                </a:solidFill>
              </a:rPr>
              <a:t>Вильям Шекспир </a:t>
            </a:r>
            <a:r>
              <a:rPr lang="ru-RU" dirty="0" smtClean="0"/>
              <a:t>«Чтобы оценить доброту в человеке, надо иметь некоторую долю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этого качества и в самом себе»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rgbClr val="FF0000"/>
                </a:solidFill>
              </a:rPr>
              <a:t>Лев Толстой </a:t>
            </a:r>
            <a:r>
              <a:rPr lang="ru-RU" dirty="0" smtClean="0"/>
              <a:t>«Доброта. Вот качество, которое я желаю приобрести больше всех других»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rgbClr val="FF0000"/>
                </a:solidFill>
              </a:rPr>
              <a:t>Блез Паскаль </a:t>
            </a:r>
            <a:r>
              <a:rPr lang="ru-RU" dirty="0" smtClean="0"/>
              <a:t>«Чем человек умнее и добрей, тем больше он замечает добра в людях»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rgbClr val="FF0000"/>
                </a:solidFill>
              </a:rPr>
              <a:t>Михаил Пришвин </a:t>
            </a:r>
            <a:r>
              <a:rPr lang="ru-RU" dirty="0" smtClean="0"/>
              <a:t>«Лучшее, что я храню в себе, это живое чувство к добрым людям»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916426" y="3295666"/>
            <a:ext cx="4116078" cy="31831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9017" y="391480"/>
            <a:ext cx="3236229" cy="2904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160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Добрые люди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962141" y="2446985"/>
            <a:ext cx="5014514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Добрых людей, как всегда, не хватает,</a:t>
            </a:r>
          </a:p>
          <a:p>
            <a:r>
              <a:rPr lang="ru-RU" sz="2400" dirty="0" smtClean="0"/>
              <a:t>Добрых людей, как всегда, дефицит.</a:t>
            </a:r>
          </a:p>
          <a:p>
            <a:r>
              <a:rPr lang="ru-RU" sz="2400" dirty="0" smtClean="0"/>
              <a:t>Добрых людей не всегда понимают,</a:t>
            </a:r>
          </a:p>
          <a:p>
            <a:r>
              <a:rPr lang="ru-RU" sz="2400" dirty="0" smtClean="0"/>
              <a:t>Сердце у добрых сильнее болит.</a:t>
            </a:r>
          </a:p>
          <a:p>
            <a:r>
              <a:rPr lang="ru-RU" sz="2400" dirty="0" smtClean="0"/>
              <a:t>Добрые – щедро больным помогают,</a:t>
            </a:r>
          </a:p>
          <a:p>
            <a:r>
              <a:rPr lang="ru-RU" sz="2400" dirty="0" smtClean="0"/>
              <a:t>Добрые – дарят тепло и уют,</a:t>
            </a:r>
          </a:p>
          <a:p>
            <a:r>
              <a:rPr lang="ru-RU" sz="2400" dirty="0" smtClean="0"/>
              <a:t>Добрые – в ногу со слабым шагают</a:t>
            </a:r>
          </a:p>
          <a:p>
            <a:r>
              <a:rPr lang="ru-RU" sz="2400" dirty="0" smtClean="0"/>
              <a:t>И никакого </a:t>
            </a:r>
            <a:r>
              <a:rPr lang="ru-RU" sz="2400" dirty="0" err="1" smtClean="0"/>
              <a:t>спа</a:t>
            </a:r>
            <a:r>
              <a:rPr lang="ru-RU" sz="2400" dirty="0" smtClean="0"/>
              <a:t>-си-</a:t>
            </a:r>
            <a:r>
              <a:rPr lang="ru-RU" sz="2400" dirty="0" err="1" smtClean="0"/>
              <a:t>бо</a:t>
            </a:r>
            <a:r>
              <a:rPr lang="ru-RU" sz="2400" dirty="0" smtClean="0"/>
              <a:t> не ждут.</a:t>
            </a:r>
          </a:p>
          <a:p>
            <a:pPr algn="r"/>
            <a:r>
              <a:rPr lang="ru-RU" sz="2400" dirty="0" smtClean="0"/>
              <a:t>Генрих Акулов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37263" y="2616315"/>
            <a:ext cx="3110516" cy="36408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809795">
            <a:off x="475860" y="1471625"/>
            <a:ext cx="3040073" cy="3493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622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0614" y="1094704"/>
            <a:ext cx="6745757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dirty="0" smtClean="0"/>
              <a:t>«Спешите делать добрые дела, </a:t>
            </a:r>
          </a:p>
          <a:p>
            <a:pPr algn="ctr"/>
            <a:r>
              <a:rPr lang="ru-RU" sz="4000" dirty="0" smtClean="0"/>
              <a:t>Добро, посеянное вами,</a:t>
            </a:r>
          </a:p>
          <a:p>
            <a:pPr algn="ctr"/>
            <a:r>
              <a:rPr lang="ru-RU" sz="4000" dirty="0" smtClean="0"/>
              <a:t>Плодами на Земле взойдёт,</a:t>
            </a:r>
          </a:p>
          <a:p>
            <a:pPr algn="ctr"/>
            <a:r>
              <a:rPr lang="ru-RU" sz="4000" dirty="0" smtClean="0"/>
              <a:t>И мир наш станет лучше</a:t>
            </a:r>
          </a:p>
          <a:p>
            <a:pPr algn="ctr"/>
            <a:r>
              <a:rPr lang="ru-RU" sz="4000" dirty="0" smtClean="0"/>
              <a:t> и добрее»</a:t>
            </a:r>
            <a:endParaRPr lang="ru-RU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105966" y="1004552"/>
            <a:ext cx="3394228" cy="524814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692717">
            <a:off x="3032048" y="3245111"/>
            <a:ext cx="2298320" cy="5039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37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168</TotalTime>
  <Words>489</Words>
  <Application>Microsoft Office PowerPoint</Application>
  <PresentationFormat>Широкоэкранный</PresentationFormat>
  <Paragraphs>74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Garamond</vt:lpstr>
      <vt:lpstr>Times New Roman</vt:lpstr>
      <vt:lpstr>Wingdings</vt:lpstr>
      <vt:lpstr>Натуральные материалы</vt:lpstr>
      <vt:lpstr>Копилка добрых дел</vt:lpstr>
      <vt:lpstr>Сказочные герои, которые делали  добрые дела</vt:lpstr>
      <vt:lpstr>Презентация PowerPoint</vt:lpstr>
      <vt:lpstr>Презентация PowerPoint</vt:lpstr>
      <vt:lpstr>Пословицы и поговорки о добре</vt:lpstr>
      <vt:lpstr>Писатели о доброте</vt:lpstr>
      <vt:lpstr>Добрые люди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ТРОПИНКА</dc:title>
  <dc:creator>MakBook</dc:creator>
  <cp:lastModifiedBy>Иван</cp:lastModifiedBy>
  <cp:revision>27</cp:revision>
  <dcterms:created xsi:type="dcterms:W3CDTF">2020-04-19T10:54:06Z</dcterms:created>
  <dcterms:modified xsi:type="dcterms:W3CDTF">2020-05-25T09:05:16Z</dcterms:modified>
</cp:coreProperties>
</file>