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77" r:id="rId8"/>
    <p:sldId id="278" r:id="rId9"/>
    <p:sldId id="261" r:id="rId10"/>
    <p:sldId id="283" r:id="rId11"/>
    <p:sldId id="262" r:id="rId12"/>
    <p:sldId id="280" r:id="rId13"/>
    <p:sldId id="28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 varScale="1">
        <p:scale>
          <a:sx n="69" d="100"/>
          <a:sy n="69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2BD0042-29D3-484B-97EE-9155C306990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86EAABE-55DA-4044-B8AE-97C6AF4559D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5197" y="476672"/>
            <a:ext cx="8640960" cy="2664296"/>
          </a:xfrm>
        </p:spPr>
        <p:txBody>
          <a:bodyPr>
            <a:noAutofit/>
          </a:bodyPr>
          <a:lstStyle/>
          <a:p>
            <a:pPr algn="l"/>
            <a:r>
              <a:rPr lang="ru-RU" sz="1600" dirty="0">
                <a:solidFill>
                  <a:schemeClr val="bg1"/>
                </a:solidFill>
              </a:rPr>
              <a:t>Государственное бюджетное </a:t>
            </a: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дошкольное образовательное </a:t>
            </a:r>
            <a:r>
              <a:rPr lang="ru-RU" sz="1600" dirty="0">
                <a:solidFill>
                  <a:schemeClr val="bg1"/>
                </a:solidFill>
              </a:rPr>
              <a:t>учреждение </a:t>
            </a: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детский </a:t>
            </a:r>
            <a:r>
              <a:rPr lang="ru-RU" sz="1600" dirty="0">
                <a:solidFill>
                  <a:schemeClr val="bg1"/>
                </a:solidFill>
              </a:rPr>
              <a:t>сад № </a:t>
            </a:r>
            <a:r>
              <a:rPr lang="ru-RU" sz="1600" dirty="0" smtClean="0">
                <a:solidFill>
                  <a:schemeClr val="bg1"/>
                </a:solidFill>
              </a:rPr>
              <a:t>34комбинированного вида 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Колпинского </a:t>
            </a:r>
            <a:r>
              <a:rPr lang="ru-RU" sz="1600" dirty="0">
                <a:solidFill>
                  <a:schemeClr val="bg1"/>
                </a:solidFill>
              </a:rPr>
              <a:t>района Санкт – </a:t>
            </a:r>
            <a:r>
              <a:rPr lang="ru-RU" sz="1600" dirty="0" smtClean="0">
                <a:solidFill>
                  <a:schemeClr val="bg1"/>
                </a:solidFill>
              </a:rPr>
              <a:t>Петербурга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Ветеринарная </a:t>
            </a:r>
            <a:r>
              <a:rPr lang="ru-RU" sz="6000" dirty="0"/>
              <a:t>клиника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7304856" cy="2753319"/>
          </a:xfrm>
        </p:spPr>
        <p:txBody>
          <a:bodyPr>
            <a:normAutofit fontScale="47500" lnSpcReduction="20000"/>
          </a:bodyPr>
          <a:lstStyle/>
          <a:p>
            <a:r>
              <a:rPr lang="ru-RU" sz="9800" dirty="0"/>
              <a:t>Игра – </a:t>
            </a:r>
            <a:r>
              <a:rPr lang="ru-RU" sz="9800" dirty="0" smtClean="0"/>
              <a:t>путешествие</a:t>
            </a:r>
          </a:p>
          <a:p>
            <a:endParaRPr lang="ru-RU" sz="4400" dirty="0" smtClean="0"/>
          </a:p>
          <a:p>
            <a:endParaRPr lang="ru-RU" sz="4400" dirty="0"/>
          </a:p>
          <a:p>
            <a:pPr algn="r"/>
            <a:r>
              <a:rPr lang="ru-RU" sz="4400" dirty="0" smtClean="0">
                <a:solidFill>
                  <a:schemeClr val="tx2"/>
                </a:solidFill>
              </a:rPr>
              <a:t>Составила: учитель-логопед</a:t>
            </a:r>
          </a:p>
          <a:p>
            <a:pPr algn="r"/>
            <a:r>
              <a:rPr lang="ru-RU" sz="4400" dirty="0" err="1" smtClean="0">
                <a:solidFill>
                  <a:schemeClr val="tx2"/>
                </a:solidFill>
              </a:rPr>
              <a:t>Дюжева</a:t>
            </a:r>
            <a:r>
              <a:rPr lang="ru-RU" sz="4400" dirty="0" smtClean="0">
                <a:solidFill>
                  <a:schemeClr val="tx2"/>
                </a:solidFill>
              </a:rPr>
              <a:t> Анна Владимировна</a:t>
            </a:r>
          </a:p>
          <a:p>
            <a:endParaRPr lang="ru-RU" sz="4400" dirty="0"/>
          </a:p>
          <a:p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88640"/>
            <a:ext cx="2249488" cy="224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ÐÐ°ÑÑÐ¸Ð½ÐºÐ¸ Ð¿Ð¾ Ð·Ð°Ð¿ÑÐ¾ÑÑ &quot;Ð²ÐµÑÐµÑÐ¸Ð½Ð°ÑÐ½ÑÐ¹ ÐºÑÐµÑÑ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319" y="4220962"/>
            <a:ext cx="2274441" cy="262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93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Рентген снимок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393" y="2679700"/>
            <a:ext cx="3446463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3348402" cy="4465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913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Груминг</a:t>
            </a:r>
            <a:r>
              <a:rPr lang="ru-RU" dirty="0"/>
              <a:t> салон</a:t>
            </a:r>
          </a:p>
        </p:txBody>
      </p:sp>
      <p:pic>
        <p:nvPicPr>
          <p:cNvPr id="12293" name="Picture 5" descr="ÐÐ°ÑÑÐ¸Ð½ÐºÐ¸ Ð¿Ð¾ Ð·Ð°Ð¿ÑÐ¾ÑÑ &quot;Ð³ÑÑÐ¼Ð¸Ð½Ð³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762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https://wikipet.ru/uploads/posts/2018-12/1544082181_img_77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3989" y="1988840"/>
            <a:ext cx="5063955" cy="291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691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Домашние питомцы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Ð°ÑÑÐ¸Ð½ÐºÐ¸ Ð¿Ð¾ Ð·Ð°Ð¿ÑÐ¾ÑÑ &quot;Ð´Ð¾Ð¼Ð°ÑÐ½Ð¸Ðµ Ð¿Ð¸ÑÐ¾Ð¼ÑÑ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71" y="2492896"/>
            <a:ext cx="4784170" cy="358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822700" cy="2522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ÐÐ°ÑÑÐ¸Ð½ÐºÐ¸ Ð¿Ð¾ Ð·Ð°Ð¿ÑÐ¾ÑÑ &quot;ÐµÐ¶ Ð´Ð¾Ð¼Ð°&quot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7841" y="3845364"/>
            <a:ext cx="3792631" cy="276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857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Все профессии нужны, все профессии важны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57286"/>
            <a:ext cx="3189641" cy="2041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7046" y="2432928"/>
            <a:ext cx="2239090" cy="330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80" y="4432756"/>
            <a:ext cx="3425882" cy="22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34\айболит\клиника\узи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8608" y="2564904"/>
            <a:ext cx="2740107" cy="182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ÐÐ°ÑÑÐ¸Ð½ÐºÐ¸ Ð¿Ð¾ Ð·Ð°Ð¿ÑÐ¾ÑÑ &quot;Ð³ÑÑÐ¼ÐµÑ&quot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8609" y="4548157"/>
            <a:ext cx="2740107" cy="2131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982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712968" cy="1866536"/>
          </a:xfrm>
        </p:spPr>
        <p:txBody>
          <a:bodyPr>
            <a:normAutofit fontScale="90000"/>
          </a:bodyPr>
          <a:lstStyle/>
          <a:p>
            <a:r>
              <a:rPr lang="ru-RU" sz="4800" dirty="0"/>
              <a:t>Какой знак в ветеринарной клинике и кто в </a:t>
            </a:r>
            <a:r>
              <a:rPr lang="ru-RU" sz="4800"/>
              <a:t>ней работает?</a:t>
            </a:r>
            <a:br>
              <a:rPr lang="ru-RU" sz="4800"/>
            </a:br>
            <a:endParaRPr lang="ru-RU" sz="4800" dirty="0"/>
          </a:p>
        </p:txBody>
      </p:sp>
      <p:pic>
        <p:nvPicPr>
          <p:cNvPr id="2050" name="Picture 2" descr="ÐÐ°ÑÑÐ¸Ð½ÐºÐ¸ Ð¿Ð¾ Ð·Ð°Ð¿ÑÐ¾ÑÑ &quot;Ð²ÐµÑÐµÑÐ¸Ð½Ð°ÑÐ½ÑÐ¹ ÐºÑÐµÑÑ&quot;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250" y="2452772"/>
            <a:ext cx="2575694" cy="339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68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Администратор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5572503" cy="35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637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Ветеринарный врач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564904"/>
            <a:ext cx="3887287" cy="35615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3202331" cy="472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97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Ветеринарная медсестра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348880"/>
            <a:ext cx="6192688" cy="412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256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Смотровая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34\айболит\клиника\смотрова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1" y="2066318"/>
            <a:ext cx="5904656" cy="44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914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болит?</a:t>
            </a:r>
          </a:p>
        </p:txBody>
      </p:sp>
      <p:pic>
        <p:nvPicPr>
          <p:cNvPr id="17410" name="Picture 2" descr="D:\34\айболит\клиника\уши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5" y="3126832"/>
            <a:ext cx="3822700" cy="2552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D:\34\айболит\клиника\осмотр зрения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3131436"/>
            <a:ext cx="3822700" cy="25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486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будем лечить?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5" y="2970425"/>
            <a:ext cx="3822700" cy="286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2995551"/>
            <a:ext cx="3822700" cy="281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955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Кабинет рентгенолога</a:t>
            </a:r>
          </a:p>
        </p:txBody>
      </p:sp>
      <p:pic>
        <p:nvPicPr>
          <p:cNvPr id="6146" name="Picture 2" descr="D:\34\айболит\клиника\узи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6156685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6745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142</TotalTime>
  <Words>51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Государственное бюджетное  дошкольное образовательное учреждение  детский сад № 34комбинированного вида  Колпинского района Санкт – Петербурга Ветеринарная клиника</vt:lpstr>
      <vt:lpstr>Какой знак в ветеринарной клинике и кто в ней работает? </vt:lpstr>
      <vt:lpstr>Администратор</vt:lpstr>
      <vt:lpstr>Ветеринарный врач</vt:lpstr>
      <vt:lpstr>Ветеринарная медсестра</vt:lpstr>
      <vt:lpstr>Смотровая </vt:lpstr>
      <vt:lpstr>Что болит?</vt:lpstr>
      <vt:lpstr>Как будем лечить? </vt:lpstr>
      <vt:lpstr>Кабинет рентгенолога</vt:lpstr>
      <vt:lpstr>Рентген снимок</vt:lpstr>
      <vt:lpstr>Груминг салон</vt:lpstr>
      <vt:lpstr>Домашние питомцы</vt:lpstr>
      <vt:lpstr>Все профессии нужны, все профессии важны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Ветеринарная клиника</dc:title>
  <dc:creator>Anna</dc:creator>
  <cp:lastModifiedBy>Anna</cp:lastModifiedBy>
  <cp:revision>23</cp:revision>
  <cp:lastPrinted>2020-02-14T09:46:43Z</cp:lastPrinted>
  <dcterms:created xsi:type="dcterms:W3CDTF">2020-02-11T14:49:39Z</dcterms:created>
  <dcterms:modified xsi:type="dcterms:W3CDTF">2020-05-25T16:37:17Z</dcterms:modified>
</cp:coreProperties>
</file>