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9E59881-7B0A-4AB7-BBE4-4DCF18CB7EDB}" type="datetimeFigureOut">
              <a:rPr lang="ru-RU" smtClean="0"/>
              <a:pPr/>
              <a:t>25.05.2020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5F6933-EC9D-4302-96E9-89BAD16627D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59881-7B0A-4AB7-BBE4-4DCF18CB7EDB}" type="datetimeFigureOut">
              <a:rPr lang="ru-RU" smtClean="0"/>
              <a:pPr/>
              <a:t>25.05.2020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5F6933-EC9D-4302-96E9-89BAD16627D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Задачи на смекалку</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Задача 1</a:t>
            </a:r>
            <a:endParaRPr lang="ru-RU" dirty="0"/>
          </a:p>
        </p:txBody>
      </p:sp>
      <p:sp>
        <p:nvSpPr>
          <p:cNvPr id="3" name="Содержимое 2"/>
          <p:cNvSpPr>
            <a:spLocks noGrp="1"/>
          </p:cNvSpPr>
          <p:nvPr>
            <p:ph idx="1"/>
          </p:nvPr>
        </p:nvSpPr>
        <p:spPr/>
        <p:txBody>
          <a:bodyPr/>
          <a:lstStyle/>
          <a:p>
            <a:r>
              <a:rPr lang="ru-RU" dirty="0" smtClean="0"/>
              <a:t>Нужно упаковать несколько книг. Если их связать по две, то останется одна лишняя книга, если по три, то останется две книги, если по четыре, то останется три книги. Найди наименьшее число книг, которые нужно упаковать.</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Задача 2</a:t>
            </a:r>
            <a:endParaRPr lang="ru-RU" dirty="0"/>
          </a:p>
        </p:txBody>
      </p:sp>
      <p:sp>
        <p:nvSpPr>
          <p:cNvPr id="3" name="Содержимое 2"/>
          <p:cNvSpPr>
            <a:spLocks noGrp="1"/>
          </p:cNvSpPr>
          <p:nvPr>
            <p:ph idx="1"/>
          </p:nvPr>
        </p:nvSpPr>
        <p:spPr/>
        <p:txBody>
          <a:bodyPr/>
          <a:lstStyle/>
          <a:p>
            <a:r>
              <a:rPr lang="ru-RU" dirty="0" smtClean="0"/>
              <a:t>Сейчас папе 56 лет, а Васе – 23 года. Сколько лет исполнится папе, </a:t>
            </a:r>
            <a:r>
              <a:rPr lang="ru-RU" smtClean="0"/>
              <a:t>когда </a:t>
            </a:r>
            <a:r>
              <a:rPr lang="ru-RU" dirty="0" err="1"/>
              <a:t>В</a:t>
            </a:r>
            <a:r>
              <a:rPr lang="ru-RU" smtClean="0"/>
              <a:t>асе </a:t>
            </a:r>
            <a:r>
              <a:rPr lang="ru-RU" dirty="0" smtClean="0"/>
              <a:t>будет столько же лет, сколько папе сейчас?</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Задача 3</a:t>
            </a:r>
            <a:endParaRPr lang="ru-RU" dirty="0"/>
          </a:p>
        </p:txBody>
      </p:sp>
      <p:sp>
        <p:nvSpPr>
          <p:cNvPr id="3" name="Содержимое 2"/>
          <p:cNvSpPr>
            <a:spLocks noGrp="1"/>
          </p:cNvSpPr>
          <p:nvPr>
            <p:ph idx="1"/>
          </p:nvPr>
        </p:nvSpPr>
        <p:spPr/>
        <p:txBody>
          <a:bodyPr/>
          <a:lstStyle/>
          <a:p>
            <a:r>
              <a:rPr lang="ru-RU" dirty="0" smtClean="0"/>
              <a:t>Общий вес троих детей 72 кг. Артём весит столько же, сколько две его младшие сестры вместе. Сколько весит Артём?</a:t>
            </a:r>
          </a:p>
          <a:p>
            <a:r>
              <a:rPr lang="ru-RU" dirty="0" smtClean="0"/>
              <a:t>А) 18кг</a:t>
            </a:r>
          </a:p>
          <a:p>
            <a:r>
              <a:rPr lang="ru-RU" dirty="0" smtClean="0"/>
              <a:t>Б) 24кг</a:t>
            </a:r>
          </a:p>
          <a:p>
            <a:r>
              <a:rPr lang="ru-RU" dirty="0" smtClean="0"/>
              <a:t>В)32кг</a:t>
            </a:r>
          </a:p>
          <a:p>
            <a:r>
              <a:rPr lang="ru-RU" dirty="0" smtClean="0"/>
              <a:t>Г)36кг</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111</Words>
  <Application>Microsoft Office PowerPoint</Application>
  <PresentationFormat>Экран (4:3)</PresentationFormat>
  <Paragraphs>11</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Задачи на смекалку</vt:lpstr>
      <vt:lpstr>Задача 1</vt:lpstr>
      <vt:lpstr>Задача 2</vt:lpstr>
      <vt:lpstr>Задача 3</vt:lpstr>
    </vt:vector>
  </TitlesOfParts>
  <Company>Лицей36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Задачи на смекалку</dc:title>
  <dc:creator>ГОСТЬ 1</dc:creator>
  <cp:lastModifiedBy>ГОСТЬ 1</cp:lastModifiedBy>
  <cp:revision>3</cp:revision>
  <dcterms:created xsi:type="dcterms:W3CDTF">2019-11-30T10:17:16Z</dcterms:created>
  <dcterms:modified xsi:type="dcterms:W3CDTF">2020-05-25T08:02:42Z</dcterms:modified>
</cp:coreProperties>
</file>