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77" d="100"/>
          <a:sy n="77" d="100"/>
        </p:scale>
        <p:origin x="-11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85828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19672" y="548680"/>
            <a:ext cx="6152728" cy="6552728"/>
          </a:xfrm>
        </p:spPr>
        <p:txBody>
          <a:bodyPr/>
          <a:lstStyle/>
          <a:p>
            <a:r>
              <a:rPr lang="ru-RU" dirty="0" smtClean="0"/>
              <a:t>ГАПОУ МОК им В. Талалихина</a:t>
            </a:r>
          </a:p>
          <a:p>
            <a:r>
              <a:rPr lang="ru-RU" dirty="0" smtClean="0"/>
              <a:t>« Добрые дела»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в</a:t>
            </a:r>
            <a:r>
              <a:rPr lang="ru-RU" dirty="0" smtClean="0"/>
              <a:t>оспитатель </a:t>
            </a:r>
            <a:r>
              <a:rPr lang="ru-RU" dirty="0" err="1" smtClean="0"/>
              <a:t>Хасянова</a:t>
            </a:r>
            <a:r>
              <a:rPr lang="ru-RU" dirty="0" smtClean="0"/>
              <a:t> А.Х  </a:t>
            </a:r>
          </a:p>
          <a:p>
            <a:endParaRPr lang="ru-RU" dirty="0"/>
          </a:p>
          <a:p>
            <a:r>
              <a:rPr lang="ru-RU" dirty="0" err="1" smtClean="0"/>
              <a:t>Г.Москва</a:t>
            </a:r>
            <a:r>
              <a:rPr lang="ru-RU" dirty="0" smtClean="0"/>
              <a:t>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072494" cy="12144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Создать настрой и мотив на совершение добрых дел и поступков.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8072494" cy="46863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Формировать и воспитывать в себе чувство ответственности.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Пользователь\Desktop\Добрые дела\pic (174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3087" y="2571743"/>
            <a:ext cx="5457825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Помогать нуждающимся — это добро, унижать слабых — это зло.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572428" cy="4429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Добрые люди -это чуткие люди.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словаре  слово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«чуткий»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обозначает чувствительного, отзывчивого, внимательного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71743"/>
            <a:ext cx="6500858" cy="4000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Рассказ В. Осеевой "Плохо" 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5929354" cy="497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Пословицы и поговорки о доброте.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5357818" cy="4572009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«Доброе дело – великое счастье».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«Кто добро творит, того Бог благословит».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«Доброму всегда добро».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«Жизнь дана на добрые дела».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«Добрый пример лучше ста слов».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«Худо тому, кто добра не делает».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122" name="Picture 2" descr="C:\Users\Пользователь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10" y="1500174"/>
            <a:ext cx="392909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428605"/>
            <a:ext cx="6326196" cy="207170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«Правила добрых дел»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пользуясь которыми станем по-настоящему добрыми.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2643182"/>
            <a:ext cx="8215370" cy="371477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Поступай так, чтобы сделать больше добра людям.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Побеждай плохие привычки.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Не обманывай других людей.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Если дал слово – постарайся его исполнить.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Помогай нуждающемуся. Не проходи равнодушно мимо человеческой беды.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Никогда не произноси плохих и злых слов.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Не предавай друзей.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857224" y="1071546"/>
            <a:ext cx="162135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льзователь\Desktop\article13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15370" cy="5726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182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Цель работы: Создать настрой и мотив на совершение добрых дел и поступков. </vt:lpstr>
      <vt:lpstr>Помогать нуждающимся — это добро, унижать слабых — это зло.</vt:lpstr>
      <vt:lpstr>Добрые люди -это чуткие люди. </vt:lpstr>
      <vt:lpstr>   Рассказ В. Осеевой "Плохо" . </vt:lpstr>
      <vt:lpstr>Пословицы и поговорки о доброте.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№ 76  Тараканова Анастасия Класс 2 «В</dc:title>
  <dc:creator>Пользователь</dc:creator>
  <cp:lastModifiedBy>Пользователь</cp:lastModifiedBy>
  <cp:revision>21</cp:revision>
  <dcterms:created xsi:type="dcterms:W3CDTF">2018-04-12T12:54:28Z</dcterms:created>
  <dcterms:modified xsi:type="dcterms:W3CDTF">2020-05-25T21:16:16Z</dcterms:modified>
</cp:coreProperties>
</file>