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7"/>
  </p:notesMasterIdLst>
  <p:sldIdLst>
    <p:sldId id="282" r:id="rId2"/>
    <p:sldId id="268" r:id="rId3"/>
    <p:sldId id="278" r:id="rId4"/>
    <p:sldId id="279" r:id="rId5"/>
    <p:sldId id="28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86501" autoAdjust="0"/>
  </p:normalViewPr>
  <p:slideViewPr>
    <p:cSldViewPr>
      <p:cViewPr varScale="1">
        <p:scale>
          <a:sx n="64" d="100"/>
          <a:sy n="64" d="100"/>
        </p:scale>
        <p:origin x="-13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75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3CC640-36D5-4185-B4B2-56C8EF9951BA}" type="datetimeFigureOut">
              <a:rPr lang="ru-RU" smtClean="0"/>
              <a:pPr/>
              <a:t>26.05.2020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554AD7-AC48-429A-926E-1A735824AB8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66343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Вам понадобится: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16832"/>
            <a:ext cx="3600400" cy="453650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1. Белый картон (любая плотная бумага)</a:t>
            </a:r>
            <a:br>
              <a:rPr lang="ru-RU" dirty="0" smtClean="0"/>
            </a:br>
            <a:r>
              <a:rPr lang="ru-RU" dirty="0" smtClean="0"/>
              <a:t>2. Восковые мелки (или акварель)</a:t>
            </a:r>
            <a:br>
              <a:rPr lang="ru-RU" dirty="0" smtClean="0"/>
            </a:br>
            <a:r>
              <a:rPr lang="ru-RU" dirty="0" smtClean="0"/>
              <a:t>3. Баночка, кисточка</a:t>
            </a:r>
            <a:br>
              <a:rPr lang="ru-RU" dirty="0" smtClean="0"/>
            </a:br>
            <a:r>
              <a:rPr lang="ru-RU" dirty="0" smtClean="0"/>
              <a:t>4. Чёрная гуашь</a:t>
            </a:r>
            <a:br>
              <a:rPr lang="ru-RU" dirty="0" smtClean="0"/>
            </a:br>
            <a:r>
              <a:rPr lang="ru-RU" dirty="0" smtClean="0"/>
              <a:t>5. Свеча</a:t>
            </a:r>
            <a:br>
              <a:rPr lang="ru-RU" dirty="0" smtClean="0"/>
            </a:br>
            <a:r>
              <a:rPr lang="ru-RU" dirty="0" smtClean="0"/>
              <a:t>6. Ручка, которая не пишет (зубочистка, </a:t>
            </a:r>
            <a:r>
              <a:rPr lang="ru-RU" dirty="0" err="1" smtClean="0"/>
              <a:t>шпашка</a:t>
            </a:r>
            <a:r>
              <a:rPr lang="ru-RU" dirty="0" smtClean="0"/>
              <a:t> ... )</a:t>
            </a:r>
            <a:br>
              <a:rPr lang="ru-RU" dirty="0" smtClean="0"/>
            </a:br>
            <a:r>
              <a:rPr lang="ru-RU" dirty="0" smtClean="0"/>
              <a:t>7. Отличное настроение </a:t>
            </a:r>
            <a:r>
              <a:rPr lang="ru-RU" dirty="0" smtClean="0">
                <a:sym typeface="Wingdings" pitchFamily="2" charset="2"/>
              </a:rPr>
              <a:t></a:t>
            </a:r>
            <a:endParaRPr lang="ru-RU" dirty="0"/>
          </a:p>
        </p:txBody>
      </p:sp>
      <p:pic>
        <p:nvPicPr>
          <p:cNvPr id="32770" name="Picture 2" descr="https://sun9-57.userapi.com/c855216/v855216572/237011/-uT5Fhi5tz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75431">
            <a:off x="3735173" y="2543461"/>
            <a:ext cx="4076047" cy="3009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332656"/>
            <a:ext cx="8496944" cy="165618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>
                <a:latin typeface="Monotype Corsiva" pitchFamily="66" charset="0"/>
              </a:rPr>
              <a:t>1</a:t>
            </a:r>
            <a:r>
              <a:rPr lang="ru-RU" sz="4000" b="1" dirty="0" smtClean="0">
                <a:latin typeface="Monotype Corsiva" pitchFamily="66" charset="0"/>
              </a:rPr>
              <a:t> </a:t>
            </a:r>
            <a:r>
              <a:rPr lang="ru-RU" sz="4000" b="1" dirty="0">
                <a:latin typeface="Monotype Corsiva" pitchFamily="66" charset="0"/>
              </a:rPr>
              <a:t>слой. </a:t>
            </a:r>
            <a:r>
              <a:rPr lang="ru-RU" sz="4000" dirty="0" smtClean="0">
                <a:latin typeface="Monotype Corsiva" pitchFamily="66" charset="0"/>
              </a:rPr>
              <a:t>На картоне рисуем </a:t>
            </a:r>
            <a:r>
              <a:rPr lang="ru-RU" sz="4000" dirty="0">
                <a:latin typeface="Monotype Corsiva" pitchFamily="66" charset="0"/>
              </a:rPr>
              <a:t>разные каракули, дети это любят.</a:t>
            </a:r>
            <a:br>
              <a:rPr lang="ru-RU" sz="4000" dirty="0">
                <a:latin typeface="Monotype Corsiva" pitchFamily="66" charset="0"/>
              </a:rPr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10242" name="Picture 2" descr="https://sun9-22.userapi.com/c855536/v855536572/2338b0/a-UXbGkwcR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88840"/>
            <a:ext cx="5832648" cy="4374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08912" cy="187220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5200" b="1" dirty="0">
                <a:latin typeface="Monotype Corsiva" pitchFamily="66" charset="0"/>
              </a:rPr>
              <a:t>2-слой. </a:t>
            </a:r>
            <a:r>
              <a:rPr lang="ru-RU" sz="5200" dirty="0">
                <a:latin typeface="Monotype Corsiva" pitchFamily="66" charset="0"/>
              </a:rPr>
              <a:t>Затем все натираем очень, очень хорошо </a:t>
            </a:r>
            <a:r>
              <a:rPr lang="ru-RU" sz="5200" dirty="0" smtClean="0">
                <a:latin typeface="Monotype Corsiva" pitchFamily="66" charset="0"/>
              </a:rPr>
              <a:t>свечей чтобы </a:t>
            </a:r>
            <a:r>
              <a:rPr lang="ru-RU" sz="5200" dirty="0">
                <a:latin typeface="Monotype Corsiva" pitchFamily="66" charset="0"/>
              </a:rPr>
              <a:t>получился, слой воска.</a:t>
            </a:r>
          </a:p>
          <a:p>
            <a:endParaRPr lang="ru-RU" dirty="0"/>
          </a:p>
        </p:txBody>
      </p:sp>
      <p:pic>
        <p:nvPicPr>
          <p:cNvPr id="9218" name="Picture 2" descr="https://sun9-31.userapi.com/c855428/v855428572/236e28/1q8DFj5CDl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132856"/>
            <a:ext cx="5952660" cy="44644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5597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820472" cy="1800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>
                <a:latin typeface="Monotype Corsiva" pitchFamily="66" charset="0"/>
              </a:rPr>
              <a:t>3-слой.</a:t>
            </a:r>
            <a:r>
              <a:rPr lang="ru-RU" sz="4000" dirty="0">
                <a:latin typeface="Monotype Corsiva" pitchFamily="66" charset="0"/>
              </a:rPr>
              <a:t> Покрываем черной </a:t>
            </a:r>
            <a:r>
              <a:rPr lang="ru-RU" sz="4000" dirty="0" smtClean="0">
                <a:latin typeface="Monotype Corsiva" pitchFamily="66" charset="0"/>
              </a:rPr>
              <a:t>гуашью и просушиваем.</a:t>
            </a:r>
            <a:endParaRPr lang="ru-RU" sz="4000" dirty="0">
              <a:latin typeface="Monotype Corsiva" pitchFamily="66" charset="0"/>
            </a:endParaRPr>
          </a:p>
        </p:txBody>
      </p:sp>
      <p:pic>
        <p:nvPicPr>
          <p:cNvPr id="8194" name="Picture 2" descr="https://sun9-15.userapi.com/c857528/v857528572/1fb25f/eK_19Au9_I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4280343" cy="2664295"/>
          </a:xfrm>
          <a:prstGeom prst="rect">
            <a:avLst/>
          </a:prstGeom>
          <a:noFill/>
        </p:spPr>
      </p:pic>
      <p:pic>
        <p:nvPicPr>
          <p:cNvPr id="8196" name="Picture 4" descr="https://sun9-46.userapi.com/c206820/v206820572/129e43/aeiZft_gZ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429000"/>
            <a:ext cx="4104456" cy="30783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5248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0"/>
            <a:ext cx="5050903" cy="2052328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5800" b="1" dirty="0">
                <a:latin typeface="Monotype Corsiva" pitchFamily="66" charset="0"/>
              </a:rPr>
              <a:t>Бумага готова!</a:t>
            </a:r>
            <a:br>
              <a:rPr lang="ru-RU" sz="5800" b="1" dirty="0">
                <a:latin typeface="Monotype Corsiva" pitchFamily="66" charset="0"/>
              </a:rPr>
            </a:br>
            <a:r>
              <a:rPr lang="ru-RU" sz="5800" b="1" dirty="0" smtClean="0">
                <a:latin typeface="Monotype Corsiva" pitchFamily="66" charset="0"/>
              </a:rPr>
              <a:t>Можно взять </a:t>
            </a:r>
            <a:r>
              <a:rPr lang="ru-RU" sz="5800" b="1" dirty="0" err="1" smtClean="0">
                <a:latin typeface="Monotype Corsiva" pitchFamily="66" charset="0"/>
              </a:rPr>
              <a:t>шпашку</a:t>
            </a:r>
            <a:r>
              <a:rPr lang="ru-RU" sz="5800" b="1" dirty="0" smtClean="0">
                <a:latin typeface="Monotype Corsiva" pitchFamily="66" charset="0"/>
              </a:rPr>
              <a:t> и «царапать» рисунок!</a:t>
            </a:r>
            <a:endParaRPr lang="ru-RU" b="1" dirty="0"/>
          </a:p>
        </p:txBody>
      </p:sp>
      <p:pic>
        <p:nvPicPr>
          <p:cNvPr id="7172" name="Picture 4" descr="https://sun9-43.userapi.com/c856016/v856016572/23a5b2/o0ZpGjhgK1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72816"/>
            <a:ext cx="6536151" cy="49021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2543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943</TotalTime>
  <Words>52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Изящная</vt:lpstr>
      <vt:lpstr>Вам понадобится: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    «граттаж»</dc:title>
  <dc:creator>Юзер</dc:creator>
  <cp:lastModifiedBy>user</cp:lastModifiedBy>
  <cp:revision>154</cp:revision>
  <dcterms:created xsi:type="dcterms:W3CDTF">2012-03-01T14:06:07Z</dcterms:created>
  <dcterms:modified xsi:type="dcterms:W3CDTF">2020-05-26T16:00:22Z</dcterms:modified>
</cp:coreProperties>
</file>