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media/audio2.wav" ContentType="audio/wav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9"/>
  </p:handoutMasterIdLst>
  <p:sldIdLst>
    <p:sldId id="256" r:id="rId5"/>
    <p:sldId id="257" r:id="rId6"/>
    <p:sldId id="265" r:id="rId7"/>
    <p:sldId id="258" r:id="rId8"/>
    <p:sldId id="266" r:id="rId9"/>
    <p:sldId id="259" r:id="rId10"/>
    <p:sldId id="267" r:id="rId11"/>
    <p:sldId id="260" r:id="rId12"/>
    <p:sldId id="268" r:id="rId13"/>
    <p:sldId id="261" r:id="rId14"/>
    <p:sldId id="269" r:id="rId15"/>
    <p:sldId id="262" r:id="rId16"/>
    <p:sldId id="263" r:id="rId17"/>
    <p:sldId id="26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78" d="100"/>
          <a:sy n="78" d="100"/>
        </p:scale>
        <p:origin x="-84" y="-7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509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5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2325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s://templates.office.com/ru-ru/%D0%98%D0%BD%D1%82%D0%B5%D1%80%D0%B0%D0%BA%D1%82%D0%B8%D0%B2%D0%BD%D0%B0%D1%8F-%D0%B8%D0%B3%D1%80%D0%B0-%D0%92%D0%BE%D0%BF%D1%80%D0%BE%D1%81%D1%8B-%D0%B8-%D0%BE%D1%82%D0%B2%D0%B5%D1%82%D1%8B-TM96391493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1.jpeg"/><Relationship Id="rId3" Type="http://schemas.openxmlformats.org/officeDocument/2006/relationships/image" Target="../media/image22.png"/><Relationship Id="rId7" Type="http://schemas.openxmlformats.org/officeDocument/2006/relationships/image" Target="../media/image3.png"/><Relationship Id="rId12" Type="http://schemas.openxmlformats.org/officeDocument/2006/relationships/image" Target="../media/image5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49.png"/><Relationship Id="rId4" Type="http://schemas.openxmlformats.org/officeDocument/2006/relationships/image" Target="../media/image46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jpeg"/><Relationship Id="rId3" Type="http://schemas.openxmlformats.org/officeDocument/2006/relationships/image" Target="../media/image21.png"/><Relationship Id="rId7" Type="http://schemas.openxmlformats.org/officeDocument/2006/relationships/image" Target="../media/image3.png"/><Relationship Id="rId12" Type="http://schemas.openxmlformats.org/officeDocument/2006/relationships/image" Target="../media/image5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5" Type="http://schemas.openxmlformats.org/officeDocument/2006/relationships/audio" Target="../media/audio10.wav"/><Relationship Id="rId10" Type="http://schemas.openxmlformats.org/officeDocument/2006/relationships/image" Target="../media/image49.png"/><Relationship Id="rId4" Type="http://schemas.openxmlformats.org/officeDocument/2006/relationships/image" Target="../media/image10.png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4.png"/><Relationship Id="rId7" Type="http://schemas.openxmlformats.org/officeDocument/2006/relationships/image" Target="../media/image28.png"/><Relationship Id="rId12" Type="http://schemas.openxmlformats.org/officeDocument/2006/relationships/image" Target="../media/image56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26.png"/><Relationship Id="rId5" Type="http://schemas.openxmlformats.org/officeDocument/2006/relationships/image" Target="../media/image42.png"/><Relationship Id="rId10" Type="http://schemas.openxmlformats.org/officeDocument/2006/relationships/image" Target="../media/image34.png"/><Relationship Id="rId4" Type="http://schemas.openxmlformats.org/officeDocument/2006/relationships/image" Target="../media/image55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45.png"/><Relationship Id="rId3" Type="http://schemas.openxmlformats.org/officeDocument/2006/relationships/image" Target="../media/image53.png"/><Relationship Id="rId7" Type="http://schemas.openxmlformats.org/officeDocument/2006/relationships/image" Target="../media/image28.png"/><Relationship Id="rId12" Type="http://schemas.openxmlformats.org/officeDocument/2006/relationships/image" Target="../media/image4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26.png"/><Relationship Id="rId5" Type="http://schemas.openxmlformats.org/officeDocument/2006/relationships/image" Target="../media/image42.png"/><Relationship Id="rId15" Type="http://schemas.openxmlformats.org/officeDocument/2006/relationships/audio" Target="../media/audio10.wav"/><Relationship Id="rId10" Type="http://schemas.openxmlformats.org/officeDocument/2006/relationships/image" Target="../media/image34.png"/><Relationship Id="rId4" Type="http://schemas.openxmlformats.org/officeDocument/2006/relationships/image" Target="../media/image57.png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58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7.jpeg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audio" Target="../media/audio10.wav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18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29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4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12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4.png"/><Relationship Id="rId5" Type="http://schemas.openxmlformats.org/officeDocument/2006/relationships/image" Target="../media/image24.png"/><Relationship Id="rId15" Type="http://schemas.openxmlformats.org/officeDocument/2006/relationships/audio" Target="../media/audio10.wav"/><Relationship Id="rId10" Type="http://schemas.openxmlformats.org/officeDocument/2006/relationships/image" Target="../media/image28.png"/><Relationship Id="rId4" Type="http://schemas.openxmlformats.org/officeDocument/2006/relationships/image" Target="../media/image30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37.jpeg"/><Relationship Id="rId5" Type="http://schemas.openxmlformats.org/officeDocument/2006/relationships/image" Target="../media/image6.png"/><Relationship Id="rId10" Type="http://schemas.openxmlformats.org/officeDocument/2006/relationships/image" Target="../media/image36.png"/><Relationship Id="rId4" Type="http://schemas.openxmlformats.org/officeDocument/2006/relationships/image" Target="../media/image19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2.png"/><Relationship Id="rId7" Type="http://schemas.openxmlformats.org/officeDocument/2006/relationships/image" Target="../media/image9.png"/><Relationship Id="rId12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38.png"/><Relationship Id="rId5" Type="http://schemas.openxmlformats.org/officeDocument/2006/relationships/image" Target="../media/image19.png"/><Relationship Id="rId10" Type="http://schemas.openxmlformats.org/officeDocument/2006/relationships/image" Target="../media/image35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Relationship Id="rId1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4.jpeg"/><Relationship Id="rId3" Type="http://schemas.openxmlformats.org/officeDocument/2006/relationships/image" Target="../media/image41.png"/><Relationship Id="rId7" Type="http://schemas.openxmlformats.org/officeDocument/2006/relationships/image" Target="../media/image42.png"/><Relationship Id="rId12" Type="http://schemas.openxmlformats.org/officeDocument/2006/relationships/image" Target="../media/image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11" Type="http://schemas.openxmlformats.org/officeDocument/2006/relationships/image" Target="../media/image14.png"/><Relationship Id="rId5" Type="http://schemas.openxmlformats.org/officeDocument/2006/relationships/image" Target="../media/image35.png"/><Relationship Id="rId10" Type="http://schemas.openxmlformats.org/officeDocument/2006/relationships/image" Target="../media/image4.png"/><Relationship Id="rId4" Type="http://schemas.openxmlformats.org/officeDocument/2006/relationships/image" Target="../media/image36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2.png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6" Type="http://schemas.openxmlformats.org/officeDocument/2006/relationships/audio" Target="../media/audio10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11" Type="http://schemas.openxmlformats.org/officeDocument/2006/relationships/image" Target="../media/image14.png"/><Relationship Id="rId5" Type="http://schemas.openxmlformats.org/officeDocument/2006/relationships/image" Target="../media/image35.png"/><Relationship Id="rId10" Type="http://schemas.openxmlformats.org/officeDocument/2006/relationships/image" Target="../media/image4.png"/><Relationship Id="rId4" Type="http://schemas.openxmlformats.org/officeDocument/2006/relationships/image" Target="../media/image30.png"/><Relationship Id="rId9" Type="http://schemas.openxmlformats.org/officeDocument/2006/relationships/image" Target="../media/image9.png"/><Relationship Id="rId1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420" y="404674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0"/>
            <a:ext cx="6873358" cy="318390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+mj-lt"/>
              </a:rPr>
              <a:t>Игра </a:t>
            </a:r>
            <a:r>
              <a:rPr lang="ru-RU" sz="48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4800" b="1" dirty="0" smtClean="0">
                <a:solidFill>
                  <a:srgbClr val="C00000"/>
                </a:solidFill>
                <a:latin typeface="+mj-lt"/>
              </a:rPr>
              <a:t>«Интервью» </a:t>
            </a:r>
            <a:r>
              <a:rPr lang="ru-RU" sz="4800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+mj-lt"/>
              </a:rPr>
            </a:br>
            <a:r>
              <a:rPr lang="ru-RU" sz="2000" dirty="0" smtClean="0">
                <a:latin typeface="+mj-lt"/>
              </a:rPr>
              <a:t> </a:t>
            </a:r>
            <a:endParaRPr lang="ru-RU" sz="20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145" y="3412672"/>
            <a:ext cx="1619015" cy="2537694"/>
          </a:xfrm>
          <a:prstGeom prst="rect">
            <a:avLst/>
          </a:prstGeom>
        </p:spPr>
      </p:pic>
      <p:sp>
        <p:nvSpPr>
          <p:cNvPr id="21" name="TextBox 20">
            <a:hlinkClick r:id="rId13"/>
          </p:cNvPr>
          <p:cNvSpPr txBox="1"/>
          <p:nvPr/>
        </p:nvSpPr>
        <p:spPr>
          <a:xfrm>
            <a:off x="4876211" y="5350201"/>
            <a:ext cx="2439578" cy="1200329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Подготовила: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учитель-логопед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Тимонина И.И.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074" y="0"/>
            <a:ext cx="7825958" cy="5212080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535" y="3848318"/>
            <a:ext cx="5586984" cy="3172968"/>
          </a:xfrm>
          <a:prstGeom prst="rect">
            <a:avLst/>
          </a:prstGeom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47" y="3438144"/>
            <a:ext cx="2002536" cy="3136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831" y="1194354"/>
            <a:ext cx="446937" cy="4313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404" y="1577720"/>
            <a:ext cx="677992" cy="6919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776" y="5006897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672" y="5507013"/>
            <a:ext cx="475651" cy="4788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72" y="317846"/>
            <a:ext cx="389164" cy="40757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544558" y="4582390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Назовите автора сказки «Лис               и мышонок»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122" name="Picture 2" descr="https://jili-bili.ru/files/labirint/big/274102scrn_big_1.jpg"/>
          <p:cNvPicPr>
            <a:picLocks noChangeAspect="1" noChangeArrowheads="1"/>
          </p:cNvPicPr>
          <p:nvPr/>
        </p:nvPicPr>
        <p:blipFill>
          <a:blip r:embed="rId13" cstate="print"/>
          <a:srcRect t="10748" b="5358"/>
          <a:stretch>
            <a:fillRect/>
          </a:stretch>
        </p:blipFill>
        <p:spPr bwMode="auto">
          <a:xfrm>
            <a:off x="3604169" y="744583"/>
            <a:ext cx="6219100" cy="3696787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660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161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1592">
            <a:off x="10242378" y="2265558"/>
            <a:ext cx="1666786" cy="3663395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988655" y="1525782"/>
            <a:ext cx="6082807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Виталий 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Валентинович 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Бианки </a:t>
            </a:r>
            <a:endParaRPr lang="ru-RU" sz="3600" i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  <p:pic>
        <p:nvPicPr>
          <p:cNvPr id="4098" name="Picture 2" descr="https://ds02.infourok.ru/uploads/ex/01f1/0004f778-b722b04c/img15.jpg"/>
          <p:cNvPicPr>
            <a:picLocks noChangeAspect="1" noChangeArrowheads="1"/>
          </p:cNvPicPr>
          <p:nvPr/>
        </p:nvPicPr>
        <p:blipFill>
          <a:blip r:embed="rId13" cstate="print"/>
          <a:srcRect r="49922"/>
          <a:stretch>
            <a:fillRect/>
          </a:stretch>
        </p:blipFill>
        <p:spPr bwMode="auto">
          <a:xfrm>
            <a:off x="220889" y="1136469"/>
            <a:ext cx="2737649" cy="4101737"/>
          </a:xfrm>
          <a:prstGeom prst="round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693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5032"/>
            <a:ext cx="5586984" cy="3172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01" y="3529584"/>
            <a:ext cx="2002536" cy="3042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42" y="1395218"/>
            <a:ext cx="499426" cy="502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831" y="5523297"/>
            <a:ext cx="405780" cy="4085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" y="623080"/>
            <a:ext cx="807211" cy="9470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860" y="1453299"/>
            <a:ext cx="689471" cy="7105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584" y="1028627"/>
            <a:ext cx="405493" cy="424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365" y="5020666"/>
            <a:ext cx="706892" cy="706892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1040948" y="4399510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Что такое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отнорочек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?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 descr="http://www.planetaskazok.ru/images/stories/bianki/lis_i_mishonok/img_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79223" y="711993"/>
            <a:ext cx="6283234" cy="3499669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86985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53" y="588527"/>
            <a:ext cx="7663544" cy="52564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6227">
            <a:off x="9361855" y="2486712"/>
            <a:ext cx="1634121" cy="359160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Запасной выход                   из норки </a:t>
            </a:r>
            <a:endParaRPr lang="ru-RU" sz="36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08" y="595028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089" y="174593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1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15" y="840618"/>
            <a:ext cx="844444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86848" y="2438400"/>
            <a:ext cx="5203584" cy="1694688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C00000"/>
                </a:solidFill>
              </a:rPr>
              <a:t>МОЛОДЦЫ!!!</a:t>
            </a:r>
            <a:endParaRPr lang="ru-RU" sz="4800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62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217" y="224680"/>
            <a:ext cx="7589520" cy="5170279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2786" y="3685032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95072" y="4438699"/>
            <a:ext cx="4632960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Назовите автора «Сказки о царе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Салтане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5886">
            <a:off x="10189464" y="3516521"/>
            <a:ext cx="2002536" cy="3136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pic>
        <p:nvPicPr>
          <p:cNvPr id="13314" name="Picture 2" descr="http://www.skazkidetskie.ru/wp-content/uploads/2017/05/skazka-pushkin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80115" y="851283"/>
            <a:ext cx="6100354" cy="3940571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52695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21" y="663593"/>
            <a:ext cx="7665577" cy="5257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851">
            <a:off x="10181763" y="2484492"/>
            <a:ext cx="1206965" cy="349664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897217" y="1551908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Александр 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Сергеевич 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Пушкин</a:t>
            </a:r>
            <a:endParaRPr lang="ru-RU" sz="3600" i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pic>
        <p:nvPicPr>
          <p:cNvPr id="12290" name="Picture 2" descr="http://900igr.net/up/datai/114853/0009-012-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8194" y="1593668"/>
            <a:ext cx="2806588" cy="3226527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686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863" y="222807"/>
            <a:ext cx="6518366" cy="50924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449" y="3689852"/>
            <a:ext cx="5588379" cy="31681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850" y="3555468"/>
            <a:ext cx="2001007" cy="3136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622936" y="4530138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Назовите название русской народной сказки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266" name="Picture 2" descr="http://tvoyaskazka.ru/wp-content/uploads/2012/08/1515151515233423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20193" y="898550"/>
            <a:ext cx="5146767" cy="3673448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9036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1516">
            <a:off x="9146312" y="2079797"/>
            <a:ext cx="1583826" cy="3600683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«Пузырь,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Соломинка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Лапоть»</a:t>
            </a:r>
            <a:endParaRPr lang="ru-RU" sz="36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319" y="-194402"/>
            <a:ext cx="5768788" cy="6441140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343" y="3859844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82380" y="4500172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Назовите автора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сказки «Кораблик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723" y="3279469"/>
            <a:ext cx="2000978" cy="313639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pic>
        <p:nvPicPr>
          <p:cNvPr id="9218" name="Picture 2" descr="http://vkusnyasha.ru/uploads/posts/2016-03/1459259520_skazki-suteeva-korablik-0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99441" y="830655"/>
            <a:ext cx="3810000" cy="4391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59807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444" y="1485859"/>
            <a:ext cx="8092732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744">
            <a:off x="10323963" y="2864680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29557" y="2165862"/>
            <a:ext cx="5158283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Владимир 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Григорьевич </a:t>
            </a:r>
          </a:p>
          <a:p>
            <a:r>
              <a:rPr lang="ru-RU" sz="3600" i="1" dirty="0" err="1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Сутеев</a:t>
            </a:r>
            <a:endParaRPr lang="ru-RU" sz="3600" i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  <p:pic>
        <p:nvPicPr>
          <p:cNvPr id="8194" name="Picture 2" descr="https://b1.culture.ru/c/65703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1021" y="339266"/>
            <a:ext cx="3010354" cy="3260083"/>
          </a:xfrm>
          <a:prstGeom prst="round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459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156" y="3728893"/>
            <a:ext cx="5586984" cy="3172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693" y="3163824"/>
            <a:ext cx="2000978" cy="3136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908659" y="4099064"/>
            <a:ext cx="3638957" cy="2387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Кого друзья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не взяли с собой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путешествие?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170" name="AutoShape 2" descr="https://solnyshko-domoddou31.edumsko.ru/uploads/7000/24923/persona/folders/i_(3).jpg?14905237570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solnyshko-domoddou31.edumsko.ru/uploads/7000/24923/persona/folders/i_(3).jpg?14905237570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solnyshko-domoddou31.edumsko.ru/uploads/7000/24923/persona/folders/i_(3).jpg?14905237570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solnyshko-domoddou31.edumsko.ru/uploads/7000/24923/persona/folders/i_(3).jpg?14905237570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Рисунок 19" descr="i_(3)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697061" y="1162593"/>
            <a:ext cx="6100082" cy="257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5291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699">
            <a:off x="9237650" y="2376054"/>
            <a:ext cx="1618228" cy="3678894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Лягушонка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  <p:pic>
        <p:nvPicPr>
          <p:cNvPr id="17" name="Рисунок 16" descr="i_(3).jpg"/>
          <p:cNvPicPr>
            <a:picLocks noChangeAspect="1"/>
          </p:cNvPicPr>
          <p:nvPr/>
        </p:nvPicPr>
        <p:blipFill>
          <a:blip r:embed="rId14" cstate="print"/>
          <a:srcRect l="70877" r="1499" b="8629"/>
          <a:stretch>
            <a:fillRect/>
          </a:stretch>
        </p:blipFill>
        <p:spPr>
          <a:xfrm>
            <a:off x="4788146" y="1894663"/>
            <a:ext cx="1515291" cy="211436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f9639149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228850-8D93-4258-94C5-9335006265EF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sharepoint/v3"/>
    <ds:schemaRef ds:uri="2547570a-e5f4-4946-a4c3-82580e42479e"/>
    <ds:schemaRef ds:uri="http://purl.org/dc/elements/1.1/"/>
    <ds:schemaRef ds:uri="http://purl.org/dc/dcmitype/"/>
    <ds:schemaRef ds:uri="http://www.w3.org/XML/1998/namespace"/>
    <ds:schemaRef ds:uri="6ee78bd2-4339-4042-adc0-bcc646419980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tf96391493</Template>
  <TotalTime>0</TotalTime>
  <Words>70</Words>
  <Application>Microsoft Office PowerPoint</Application>
  <PresentationFormat>Произвольный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tf96391493</vt:lpstr>
      <vt:lpstr>Игра  «Интервью»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2018-03-27T09:59:22Z</dcterms:created>
  <dcterms:modified xsi:type="dcterms:W3CDTF">2020-05-26T17:56:17Z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  <property fmtid="{D5CDD505-2E9C-101B-9397-08002B2CF9AE}" pid="3" name="NXPowerLiteLastOptimized">
    <vt:lpwstr>1918239</vt:lpwstr>
  </property>
  <property fmtid="{D5CDD505-2E9C-101B-9397-08002B2CF9AE}" pid="4" name="NXPowerLiteSettings">
    <vt:lpwstr>C7000400038000</vt:lpwstr>
  </property>
  <property fmtid="{D5CDD505-2E9C-101B-9397-08002B2CF9AE}" pid="5" name="NXPowerLiteVersion">
    <vt:lpwstr>S9.0.1</vt:lpwstr>
  </property>
</Properties>
</file>