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26.05.2020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26.05.2020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26.05.2020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26.05.2020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26.05.2020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26.05.2020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26.05.2020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26.05.2020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26.05.2020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4C71EC6-210F-42DE-9C53-41977AD35B3D}" type="datetimeFigureOut">
              <a:rPr lang="ru-RU" smtClean="0"/>
              <a:t>26.05.2020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Классификация органических </a:t>
            </a:r>
            <a:r>
              <a:rPr lang="ru-RU" dirty="0"/>
              <a:t>в</a:t>
            </a:r>
            <a:r>
              <a:rPr lang="ru-RU" dirty="0" smtClean="0"/>
              <a:t>еществ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476672"/>
            <a:ext cx="7272808" cy="3816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57402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300162"/>
            <a:ext cx="7620000" cy="4257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365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404664"/>
            <a:ext cx="7488832" cy="5760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4451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79511"/>
            <a:ext cx="8352928" cy="6001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6554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04664"/>
            <a:ext cx="8280920" cy="6120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85526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60648"/>
            <a:ext cx="8352928" cy="626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089359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620688"/>
            <a:ext cx="7056784" cy="5544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663681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571500"/>
            <a:ext cx="7620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64475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571500"/>
            <a:ext cx="7620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488280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0848" y="1091184"/>
            <a:ext cx="6242304" cy="467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749702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04664"/>
            <a:ext cx="8280920" cy="6120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465148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04664"/>
            <a:ext cx="8280920" cy="5976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358188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2</TotalTime>
  <Words>3</Words>
  <Application>Microsoft Office PowerPoint</Application>
  <PresentationFormat>Экран (4:3)</PresentationFormat>
  <Paragraphs>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Базовая</vt:lpstr>
      <vt:lpstr>Классификация органических веществ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Классификация органических веществ</dc:title>
  <dc:creator>Мария Сулина</dc:creator>
  <cp:lastModifiedBy>Мария Сулина</cp:lastModifiedBy>
  <cp:revision>2</cp:revision>
  <dcterms:created xsi:type="dcterms:W3CDTF">2020-05-26T20:24:53Z</dcterms:created>
  <dcterms:modified xsi:type="dcterms:W3CDTF">2020-05-26T20:38:19Z</dcterms:modified>
</cp:coreProperties>
</file>