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8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EF30-B3AF-4E0C-99DF-42CFDB834BD7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18116-CFDF-4B59-B47C-56D0762A13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EF30-B3AF-4E0C-99DF-42CFDB834BD7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18116-CFDF-4B59-B47C-56D0762A1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EF30-B3AF-4E0C-99DF-42CFDB834BD7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18116-CFDF-4B59-B47C-56D0762A1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EF30-B3AF-4E0C-99DF-42CFDB834BD7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18116-CFDF-4B59-B47C-56D0762A13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EF30-B3AF-4E0C-99DF-42CFDB834BD7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18116-CFDF-4B59-B47C-56D0762A1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EF30-B3AF-4E0C-99DF-42CFDB834BD7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18116-CFDF-4B59-B47C-56D0762A13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EF30-B3AF-4E0C-99DF-42CFDB834BD7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18116-CFDF-4B59-B47C-56D0762A13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EF30-B3AF-4E0C-99DF-42CFDB834BD7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18116-CFDF-4B59-B47C-56D0762A1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EF30-B3AF-4E0C-99DF-42CFDB834BD7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18116-CFDF-4B59-B47C-56D0762A1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EF30-B3AF-4E0C-99DF-42CFDB834BD7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18116-CFDF-4B59-B47C-56D0762A1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EF30-B3AF-4E0C-99DF-42CFDB834BD7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18116-CFDF-4B59-B47C-56D0762A13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FE8EF30-B3AF-4E0C-99DF-42CFDB834BD7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0718116-CFDF-4B59-B47C-56D0762A13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newsflash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76256" y="5949280"/>
            <a:ext cx="2088232" cy="72008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Воспитатель </a:t>
            </a:r>
          </a:p>
          <a:p>
            <a:r>
              <a:rPr lang="ru-RU" sz="1600" b="1" dirty="0" smtClean="0"/>
              <a:t>Махмудова М.Н.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1"/>
            <a:ext cx="7990656" cy="792087"/>
          </a:xfrm>
        </p:spPr>
        <p:txBody>
          <a:bodyPr/>
          <a:lstStyle/>
          <a:p>
            <a:r>
              <a:rPr lang="ru-RU" sz="4000" dirty="0" smtClean="0">
                <a:latin typeface="a_CampusGrav" panose="04020804030602040204" pitchFamily="82" charset="-52"/>
              </a:rPr>
              <a:t>Мосты Санкт-Петербурга</a:t>
            </a:r>
            <a:endParaRPr lang="ru-RU" sz="4000" dirty="0">
              <a:latin typeface="a_CampusGrav" panose="04020804030602040204" pitchFamily="82" charset="-52"/>
            </a:endParaRPr>
          </a:p>
        </p:txBody>
      </p:sp>
      <p:pic>
        <p:nvPicPr>
          <p:cNvPr id="4" name="Picture 2" descr="https://avatars.mds.yandex.net/get-pdb/27625/fcda1aba-bf57-41f4-9ae2-759fee26d83e/s6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06674"/>
            <a:ext cx="669674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4941168"/>
            <a:ext cx="589404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Зеленый мост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( или Полицейский, потом Народный) 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Рисунок 3" descr="0_5bdc3_8d8d4ad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980728"/>
            <a:ext cx="7190284" cy="3798256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776864" cy="1080120"/>
          </a:xfrm>
        </p:spPr>
        <p:txBody>
          <a:bodyPr>
            <a:normAutofit/>
          </a:bodyPr>
          <a:lstStyle/>
          <a:p>
            <a:pPr algn="l"/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Красный мост по Гороховой улице</a:t>
            </a:r>
            <a:endParaRPr lang="ru-RU" dirty="0"/>
          </a:p>
        </p:txBody>
      </p:sp>
      <p:pic>
        <p:nvPicPr>
          <p:cNvPr id="4" name="Содержимое 3" descr="0_66422_336df550_XL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547664" y="2132856"/>
            <a:ext cx="3312369" cy="3384376"/>
          </a:xfrm>
        </p:spPr>
      </p:pic>
      <p:pic>
        <p:nvPicPr>
          <p:cNvPr id="5" name="Рисунок 4" descr="krasny_foto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20379">
            <a:off x="5436096" y="1844825"/>
            <a:ext cx="3168352" cy="2016223"/>
          </a:xfrm>
          <a:prstGeom prst="rect">
            <a:avLst/>
          </a:prstGeom>
        </p:spPr>
      </p:pic>
      <p:pic>
        <p:nvPicPr>
          <p:cNvPr id="6" name="Рисунок 5" descr="moyka_krasny_1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26096">
            <a:off x="4499992" y="4221088"/>
            <a:ext cx="3240360" cy="237626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былые времена.</a:t>
            </a:r>
            <a:endParaRPr lang="ru-RU" dirty="0"/>
          </a:p>
        </p:txBody>
      </p:sp>
      <p:pic>
        <p:nvPicPr>
          <p:cNvPr id="8" name="Содержимое 7" descr="573f7dd52adebcbd435f5721bcd90641953e07115461237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22594"/>
            <a:ext cx="4032448" cy="4110661"/>
          </a:xfrm>
        </p:spPr>
      </p:pic>
      <p:pic>
        <p:nvPicPr>
          <p:cNvPr id="5" name="Рисунок 4" descr="0_13221_5d0aa7d8_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420888"/>
            <a:ext cx="4104456" cy="4104456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201" y="4372168"/>
            <a:ext cx="4969271" cy="1937152"/>
          </a:xfrm>
        </p:spPr>
        <p:txBody>
          <a:bodyPr/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Мосты глазами художников.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5" name="Рисунок 4" descr="ff2f9700cd58ddd9c59b90cb64b5936bd45cb91117181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740" y="3861048"/>
            <a:ext cx="3666584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spb_panov_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2857" y="451662"/>
            <a:ext cx="4181591" cy="3049345"/>
          </a:xfrm>
          <a:prstGeom prst="rect">
            <a:avLst/>
          </a:prstGeom>
        </p:spPr>
      </p:pic>
      <p:pic>
        <p:nvPicPr>
          <p:cNvPr id="7" name="Рисунок 6" descr="sanktpeterburgzelenyjmos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9212" y="404664"/>
            <a:ext cx="3204716" cy="3199486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229200"/>
            <a:ext cx="6512511" cy="1143000"/>
          </a:xfrm>
        </p:spPr>
        <p:txBody>
          <a:bodyPr/>
          <a:lstStyle/>
          <a:p>
            <a:pPr algn="ctr"/>
            <a:r>
              <a:rPr lang="ru-RU" sz="4000" dirty="0" smtClean="0"/>
              <a:t>Спасибо за внимание!!!</a:t>
            </a:r>
            <a:endParaRPr lang="ru-RU" sz="4000" dirty="0"/>
          </a:p>
        </p:txBody>
      </p:sp>
      <p:pic>
        <p:nvPicPr>
          <p:cNvPr id="4" name="Содержимое 3" descr="GHuGOqecG2bc4Td5nYOO19jznVIUCREr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295400" y="754856"/>
            <a:ext cx="6096000" cy="3429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602048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_CampusGrav" panose="04020804030602040204" pitchFamily="82" charset="-52"/>
              </a:rPr>
              <a:t>Младший дошкольный возраст.</a:t>
            </a:r>
            <a:endParaRPr lang="ru-RU" dirty="0">
              <a:latin typeface="a_CampusGrav" panose="04020804030602040204" pitchFamily="82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1628800"/>
            <a:ext cx="7426072" cy="4184132"/>
          </a:xfrm>
        </p:spPr>
        <p:txBody>
          <a:bodyPr>
            <a:normAutofit/>
          </a:bodyPr>
          <a:lstStyle/>
          <a:p>
            <a:r>
              <a:rPr lang="ru-RU" dirty="0" smtClean="0"/>
              <a:t>Цель: воспитание любви и интереса к  родному городу. Воспитание желания узнать свой город, познакомиться с ним ближе.</a:t>
            </a:r>
            <a:endParaRPr lang="ru-RU" dirty="0"/>
          </a:p>
        </p:txBody>
      </p:sp>
      <p:pic>
        <p:nvPicPr>
          <p:cNvPr id="2050" name="Picture 2" descr="https://avatars.mds.yandex.net/get-pdb/874283/96be54ab-b129-4ff8-b973-6128d62fc94b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996952"/>
            <a:ext cx="4608512" cy="324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435608" y="908720"/>
            <a:ext cx="7498080" cy="56886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Познакомить детей с названиями мостов и их внешним видом (Дворцовым, Аничковым, Львиным, Синим, Красным, Зеленым). Познакомить дошкольника с ближайшим окружением, микрорайоном: улица, проспект, переулок,площадь,дом, некоторые учреждения, красивые памятники и здания. Расширять словарный запас детей.</a:t>
            </a:r>
            <a:endParaRPr lang="ru-RU" dirty="0"/>
          </a:p>
        </p:txBody>
      </p:sp>
      <p:pic>
        <p:nvPicPr>
          <p:cNvPr id="3076" name="Picture 4" descr="https://avatars.mds.yandex.net/get-pdb/1365483/fb20eafa-2429-4055-8658-868762e2b796/s6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429000"/>
            <a:ext cx="43053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39552" y="5661248"/>
            <a:ext cx="8147248" cy="1008112"/>
          </a:xfrm>
        </p:spPr>
        <p:txBody>
          <a:bodyPr>
            <a:normAutofit/>
          </a:bodyPr>
          <a:lstStyle/>
          <a:p>
            <a:r>
              <a:rPr lang="ru-RU" dirty="0" smtClean="0"/>
              <a:t>Иногда его называют музеем мостов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5760"/>
            <a:ext cx="8640960" cy="1143000"/>
          </a:xfrm>
        </p:spPr>
        <p:txBody>
          <a:bodyPr/>
          <a:lstStyle/>
          <a:p>
            <a:pPr algn="ctr"/>
            <a:r>
              <a:rPr lang="ru-RU" dirty="0" smtClean="0"/>
              <a:t>Петербург-город мостов</a:t>
            </a:r>
            <a:endParaRPr lang="ru-RU" dirty="0"/>
          </a:p>
        </p:txBody>
      </p:sp>
      <p:pic>
        <p:nvPicPr>
          <p:cNvPr id="4098" name="Picture 2" descr="https://cdn.photosight.ru/img/2/d0a/6097559_x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24744"/>
            <a:ext cx="5883921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1412776"/>
            <a:ext cx="3466728" cy="3744416"/>
          </a:xfrm>
        </p:spPr>
        <p:txBody>
          <a:bodyPr>
            <a:no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Летом городу не спится: белой ночи сказка длится и спешишь увидеть ты как разводятся мосты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" name="Содержимое 3" descr="1372660226_1305263139_sankt-peterburg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467544" y="980728"/>
            <a:ext cx="4680520" cy="4752528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260648"/>
            <a:ext cx="8172400" cy="2420888"/>
          </a:xfrm>
        </p:spPr>
        <p:txBody>
          <a:bodyPr>
            <a:normAutofit/>
          </a:bodyPr>
          <a:lstStyle/>
          <a:p>
            <a:pPr algn="l"/>
            <a:r>
              <a:rPr lang="ru-R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Зимой, когда Нева скована льдом, ее мосты неподвижны, но на них, под ними, в их внутренних механизмах идет ремонт. Мосты готовят к летней навигации, когда по Неве пойдут целые караваны кораблей</a:t>
            </a:r>
            <a:r>
              <a:rPr lang="ru-R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.</a:t>
            </a:r>
            <a:endParaRPr lang="ru-RU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5122" name="Picture 2" descr="http://s1.fotokto.ru/photo/full/98/9804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636912"/>
            <a:ext cx="5949380" cy="396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841bb_b0754cd2_XL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 rot="584944">
            <a:off x="393885" y="1810865"/>
            <a:ext cx="3240360" cy="2808312"/>
          </a:xfrm>
        </p:spPr>
      </p:pic>
      <p:pic>
        <p:nvPicPr>
          <p:cNvPr id="5" name="Рисунок 4" descr="0_4dbfb_42318f52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04589">
            <a:off x="4932040" y="1484784"/>
            <a:ext cx="3672408" cy="2592288"/>
          </a:xfrm>
          <a:prstGeom prst="rect">
            <a:avLst/>
          </a:prstGeom>
        </p:spPr>
      </p:pic>
      <p:pic>
        <p:nvPicPr>
          <p:cNvPr id="6" name="Рисунок 5" descr="blue-620x46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906415">
            <a:off x="2629951" y="3742579"/>
            <a:ext cx="3384798" cy="25202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6512511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Самый широкий мост на Мойке –Синий.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301208"/>
            <a:ext cx="6512511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Аничков мост- первый мост на Фонтанке.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146" name="Picture 2" descr="https://ticketstour.ru/image/cache/catalog/marshruty/sankt-petersburg/obzornaya/depositphotos_92188204_m-2015-600x400_g_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46245"/>
            <a:ext cx="6624736" cy="4416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6deac_f5fb5c59_L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298355" y="1772816"/>
            <a:ext cx="3769589" cy="4353347"/>
          </a:xfrm>
        </p:spPr>
      </p:pic>
      <p:pic>
        <p:nvPicPr>
          <p:cNvPr id="5" name="Рисунок 4" descr="big-5166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628800"/>
            <a:ext cx="3602518" cy="2160240"/>
          </a:xfrm>
          <a:prstGeom prst="rect">
            <a:avLst/>
          </a:prstGeom>
        </p:spPr>
      </p:pic>
      <p:pic>
        <p:nvPicPr>
          <p:cNvPr id="6" name="Рисунок 5" descr="Most_na_Mojk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4149080"/>
            <a:ext cx="3312368" cy="24842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6512511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Все « цветные мосты « в нашем городе пересекают Мойку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335</TotalTime>
  <Words>189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Мосты Санкт-Петербурга</vt:lpstr>
      <vt:lpstr>Младший дошкольный возраст.</vt:lpstr>
      <vt:lpstr>ЗАДАЧИ:</vt:lpstr>
      <vt:lpstr>Петербург-город мостов</vt:lpstr>
      <vt:lpstr>Летом городу не спится: белой ночи сказка длится и спешишь увидеть ты как разводятся мосты.</vt:lpstr>
      <vt:lpstr>Зимой, когда Нева скована льдом, ее мосты неподвижны, но на них, под ними, в их внутренних механизмах идет ремонт. Мосты готовят к летней навигации, когда по Неве пойдут целые караваны кораблей.</vt:lpstr>
      <vt:lpstr>Самый широкий мост на Мойке –Синий.</vt:lpstr>
      <vt:lpstr>Аничков мост- первый мост на Фонтанке.</vt:lpstr>
      <vt:lpstr>Все « цветные мосты « в нашем городе пересекают Мойку</vt:lpstr>
      <vt:lpstr>Зеленый мост ( или Полицейский, потом Народный) .</vt:lpstr>
      <vt:lpstr>Красный мост по Гороховой улице</vt:lpstr>
      <vt:lpstr>В былые времена.</vt:lpstr>
      <vt:lpstr>Мосты глазами художников.</vt:lpstr>
      <vt:lpstr>Спасибо за внимание!!!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Мосты Санкт-Петербурга</dc:title>
  <dc:creator>Павел</dc:creator>
  <cp:lastModifiedBy>11</cp:lastModifiedBy>
  <cp:revision>41</cp:revision>
  <dcterms:created xsi:type="dcterms:W3CDTF">2014-01-18T23:16:35Z</dcterms:created>
  <dcterms:modified xsi:type="dcterms:W3CDTF">2020-05-26T07:00:55Z</dcterms:modified>
</cp:coreProperties>
</file>