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2262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648" y="73424"/>
            <a:ext cx="6388416" cy="9070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9661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648" y="99031"/>
            <a:ext cx="6406854" cy="9044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33143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647" y="73424"/>
            <a:ext cx="6388417" cy="9070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63702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648" y="62258"/>
            <a:ext cx="6336704" cy="9019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05629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632" y="-17548"/>
            <a:ext cx="6480719" cy="9161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32262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640" y="-31418"/>
            <a:ext cx="6458604" cy="9175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962876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</cp:revision>
  <dcterms:created xsi:type="dcterms:W3CDTF">2020-04-15T19:50:52Z</dcterms:created>
  <dcterms:modified xsi:type="dcterms:W3CDTF">2020-05-26T16:34:38Z</dcterms:modified>
</cp:coreProperties>
</file>