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79" r:id="rId4"/>
    <p:sldId id="273" r:id="rId5"/>
    <p:sldId id="277" r:id="rId6"/>
    <p:sldId id="278" r:id="rId7"/>
    <p:sldId id="263" r:id="rId8"/>
    <p:sldId id="262" r:id="rId9"/>
    <p:sldId id="265" r:id="rId10"/>
    <p:sldId id="267" r:id="rId11"/>
    <p:sldId id="275" r:id="rId12"/>
    <p:sldId id="276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FAF1"/>
    <a:srgbClr val="15DBB5"/>
    <a:srgbClr val="FFFF99"/>
    <a:srgbClr val="14DCD2"/>
    <a:srgbClr val="FFFFCC"/>
    <a:srgbClr val="09D2E7"/>
    <a:srgbClr val="7F7BB7"/>
    <a:srgbClr val="F6F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CDE1C-D4B3-4FD6-B73D-7A4B62EBAB8A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73BED-8E2F-46F4-B704-4AACC03E9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54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73BED-8E2F-46F4-B704-4AACC03E94D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418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73BED-8E2F-46F4-B704-4AACC03E94D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160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73BED-8E2F-46F4-B704-4AACC03E94D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42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FE5D0-CCB0-4D0E-A719-0D4E9483DE3F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FBFEF-3FF9-468F-AA25-EC9AD875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786771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 useBgFill="1"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619672" y="2060848"/>
            <a:ext cx="5040560" cy="42484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Место работы:  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МАДОУ </a:t>
            </a:r>
            <a:r>
              <a:rPr lang="ru-RU" sz="2200" dirty="0" err="1" smtClean="0"/>
              <a:t>д</a:t>
            </a:r>
            <a:r>
              <a:rPr lang="ru-RU" sz="2200" dirty="0" smtClean="0"/>
              <a:t>/с №1 «Петушок» г.Нестерова </a:t>
            </a:r>
          </a:p>
          <a:p>
            <a:pPr>
              <a:buNone/>
            </a:pPr>
            <a:r>
              <a:rPr lang="ru-RU" sz="2200" dirty="0" smtClean="0"/>
              <a:t>        </a:t>
            </a:r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Должность:</a:t>
            </a:r>
            <a:r>
              <a:rPr lang="ru-RU" sz="2200" dirty="0" smtClean="0"/>
              <a:t>  педагог- психолог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Стаж  работы:   </a:t>
            </a:r>
            <a:r>
              <a:rPr lang="ru-RU" sz="2200" dirty="0" smtClean="0"/>
              <a:t>3 года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ru-RU" sz="2200" dirty="0" smtClean="0"/>
              <a:t> 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 useBgFill="1"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79512" y="274638"/>
            <a:ext cx="6552728" cy="706090"/>
          </a:xfrm>
        </p:spPr>
        <p:txBody>
          <a:bodyPr>
            <a:normAutofit fontScale="90000"/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b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ПРОЕКТ «ОРИГАМИ»</a:t>
            </a:r>
            <a:r>
              <a:rPr lang="ru-RU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dirty="0"/>
          </a:p>
        </p:txBody>
      </p:sp>
      <p:sp useBgFill="1">
        <p:nvSpPr>
          <p:cNvPr id="21" name="Прямоугольник 20"/>
          <p:cNvSpPr/>
          <p:nvPr/>
        </p:nvSpPr>
        <p:spPr>
          <a:xfrm>
            <a:off x="928662" y="928670"/>
            <a:ext cx="5553736" cy="1200329"/>
          </a:xfrm>
          <a:prstGeom prst="rect">
            <a:avLst/>
          </a:prstGeom>
          <a:scene3d>
            <a:camera prst="orthographicFront"/>
            <a:lightRig rig="soft" dir="tl">
              <a:rot lat="0" lon="0" rev="0"/>
            </a:lightRig>
          </a:scene3d>
          <a:sp3d extrusionH="76200">
            <a:extrusionClr>
              <a:schemeClr val="bg1"/>
            </a:extrusionClr>
          </a:sp3d>
        </p:spPr>
        <p:txBody>
          <a:bodyPr wrap="squar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Носенко Антонина Алексеевна</a:t>
            </a:r>
            <a:endParaRPr lang="ru-RU" sz="3600" b="1" i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77809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err="1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Транслируемость</a:t>
            </a:r>
            <a: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практических достижений: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424936" cy="5472608"/>
          </a:xfrm>
          <a:solidFill>
            <a:srgbClr val="CAFAF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Работы   моих  воспитанников в технике оригами и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материалы по данной  теме  можно увидеть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на  сайте  детского сада ,на странице группы  «Пчёлка».Так же</a:t>
            </a:r>
            <a:endParaRPr lang="ru-RU" sz="16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я провожу </a:t>
            </a:r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мастер классы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:  для родителей «Волшебное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искусство оригами».Цель  мероприятия- повысить мотивацию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к овладению техникой оригами и использованию её с детьми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Взрослые  получили информацию на тему : «Роль оригами»,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«Что такое базовые формы оригами, знакомство с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пооперационными картами», «Значение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 оригами для развития творческих способностей»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Организован и проведён </a:t>
            </a:r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конкурс – выставка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 детских работ «Мир оригами»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и совместных поделок с родителями .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0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715008" y="4214818"/>
            <a:ext cx="3264362" cy="2448272"/>
          </a:xfrm>
          <a:prstGeom prst="rect">
            <a:avLst/>
          </a:prstGeom>
          <a:ln w="5715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7" name="Рисунок 6" descr="мой сайт - копия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47848" y="1413853"/>
            <a:ext cx="2738459" cy="2053845"/>
          </a:xfrm>
          <a:prstGeom prst="rect">
            <a:avLst/>
          </a:prstGeom>
          <a:ln w="5715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58204" cy="314327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Цель конкурса: развитие творческих способностей, расширение кругозора, формирование успешности у детей. Пропаганда семейных ценностей.</a:t>
            </a:r>
            <a:b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Вадим_2\Desktop\Тони по работе\фото оригами\IMG_867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19045" y="4907929"/>
            <a:ext cx="2115866" cy="1586900"/>
          </a:xfrm>
          <a:prstGeom prst="rect">
            <a:avLst/>
          </a:prstGeom>
          <a:ln w="5715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6" name="Рисунок 5" descr="F:\оригами\IMG_870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928924" y="2643180"/>
            <a:ext cx="3214711" cy="2571769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7" name="Рисунок 6" descr="F:\оригами\IMG_870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929455" y="2714621"/>
            <a:ext cx="1857386" cy="1857388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8" name="Рисунок 7" descr="F:\оригами\IMG_871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965173" y="4822041"/>
            <a:ext cx="1714512" cy="1785950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9" name="Рисунок 8" descr="F:\оригами\IMG_8714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14282" y="2285992"/>
            <a:ext cx="2500331" cy="2071702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571472" y="285728"/>
            <a:ext cx="8363272" cy="778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Конкурс - выставка</a:t>
            </a:r>
            <a:r>
              <a:rPr kumimoji="0" lang="ru-RU" sz="3200" b="1" i="0" u="none" strike="noStrike" kern="1200" cap="none" spc="0" normalizeH="0" noProof="0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«Мир оригами» </a:t>
            </a:r>
            <a:r>
              <a:rPr kumimoji="0" lang="ru-RU" sz="3200" b="1" i="0" u="none" strike="noStrike" kern="1200" cap="none" spc="0" normalizeH="0" baseline="0" noProof="0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</a:rPr>
              <a:t>Цель: овладение методикой использования оригами как средства пластического моделирования направленного на развитие художественного творчества</a:t>
            </a:r>
            <a:r>
              <a:rPr lang="ru-RU" sz="2200" b="1" dirty="0" smtClean="0"/>
              <a:t>.</a:t>
            </a:r>
            <a:endParaRPr lang="ru-RU" sz="2200" b="1" dirty="0"/>
          </a:p>
        </p:txBody>
      </p:sp>
      <p:pic>
        <p:nvPicPr>
          <p:cNvPr id="2050" name="Picture 2" descr="C:\Users\Вадим_2\Desktop\Тони по работе\фото оригами\IMG_86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28868"/>
            <a:ext cx="3333774" cy="2500330"/>
          </a:xfrm>
          <a:prstGeom prst="rect">
            <a:avLst/>
          </a:prstGeom>
          <a:ln w="5715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2051" name="Picture 3" descr="C:\Users\Вадим_2\Desktop\Тони по работе\фото оригами\IMG_86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30114" y="-19216846"/>
            <a:ext cx="31089600" cy="23317200"/>
          </a:xfrm>
          <a:prstGeom prst="rect">
            <a:avLst/>
          </a:prstGeom>
          <a:noFill/>
        </p:spPr>
      </p:pic>
      <p:pic>
        <p:nvPicPr>
          <p:cNvPr id="6" name="Рисунок 5" descr="C:\Users\Вадим_2\Desktop\Тони по работе\фото оригами\IMG_865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357430"/>
            <a:ext cx="3214678" cy="2214578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8" name="Рисунок 7" descr="C:\Users\Вадим_2\Desktop\Тони по работе\фото оригами\IMG_866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643314"/>
            <a:ext cx="3357586" cy="2714644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57158" y="357166"/>
            <a:ext cx="8363272" cy="778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Мастер-класс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для педагогов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baseline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«Волшебный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квадратик»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008112"/>
          </a:xfr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Результаты деятельности, определение перспектив: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429684" cy="4785395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Эту работу я считаю эффективной, плодотворной и нужной так как:</a:t>
            </a:r>
          </a:p>
          <a:p>
            <a:pPr lvl="0">
              <a:buNone/>
            </a:pPr>
            <a:endParaRPr lang="ru-RU" sz="1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отмечается повышение интереса детей к оригами, усидчивость и стремление закончить начатое дело;</a:t>
            </a:r>
          </a:p>
          <a:p>
            <a:pPr lvl="0"/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дети освоили различные технологические приёмы и способы работы оригами</a:t>
            </a:r>
          </a:p>
          <a:p>
            <a:pPr lvl="0"/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повысился интерес родителей к развитию творчества детей.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Вывод :Таким образом, достигнутые результаты позволяют сделать вывод, что работа с бумагой, способом оригами, способствовала  улучшению восприятия прекрасного в окружающей действительности и искусстве, дети стали проявлять  активность , использовать разнообразные средства и техники при передачи художественных образов, продолжается развитие природных данных детей.</a:t>
            </a:r>
          </a:p>
          <a:p>
            <a:pPr>
              <a:buNone/>
            </a:pPr>
            <a:endParaRPr lang="ru-RU" sz="1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 На будущее , я планирую,  по мере освоения детьми техники оригами,  добавлять 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элементы разных  техник («мятая бумага», «</a:t>
            </a:r>
            <a:r>
              <a:rPr lang="ru-RU" sz="1800" b="1" i="1" dirty="0" err="1" smtClean="0">
                <a:solidFill>
                  <a:schemeClr val="accent6">
                    <a:lumMod val="50000"/>
                  </a:schemeClr>
                </a:solidFill>
              </a:rPr>
              <a:t>граттаж</a:t>
            </a:r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», «обрывная аппликация», 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1800" b="1" i="1" dirty="0" err="1" smtClean="0">
                <a:solidFill>
                  <a:schemeClr val="accent6">
                    <a:lumMod val="50000"/>
                  </a:schemeClr>
                </a:solidFill>
              </a:rPr>
              <a:t>квиллинг</a:t>
            </a:r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» и т.д.) в работе с оригами, освоение  техники «</a:t>
            </a:r>
            <a:r>
              <a:rPr lang="ru-RU" sz="1800" b="1" i="1" dirty="0" err="1" smtClean="0">
                <a:solidFill>
                  <a:schemeClr val="accent6">
                    <a:lumMod val="50000"/>
                  </a:schemeClr>
                </a:solidFill>
              </a:rPr>
              <a:t>киригами</a:t>
            </a:r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24847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Ю.И.Дорогов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Е.Ю.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Дорогова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«Секреты оригами для дошкольников», 2007г.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Долженко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Д.И. «100 поделок из бумаги», 2011г. </a:t>
            </a:r>
          </a:p>
          <a:p>
            <a:r>
              <a:rPr lang="ru-RU" sz="1800" dirty="0" smtClean="0"/>
              <a:t>Кудрявцев В. «Феномен детской </a:t>
            </a:r>
            <a:r>
              <a:rPr lang="ru-RU" sz="1800" dirty="0" err="1" smtClean="0"/>
              <a:t>креативности</a:t>
            </a:r>
            <a:r>
              <a:rPr lang="ru-RU" sz="1800" dirty="0" smtClean="0"/>
              <a:t>»/   Дошкольное воспитание. – 2006г. №3.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Соколова С.В. «Оригами для старших дошкольников» 2010г. 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Т.И.Тарабарина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« Оригами для начинающих. Лучшие модели для детского сада», 2009г.</a:t>
            </a:r>
          </a:p>
          <a:p>
            <a:r>
              <a:rPr lang="ru-RU" sz="1800" dirty="0" smtClean="0">
                <a:latin typeface="Times New Roman" pitchFamily="18" charset="0"/>
              </a:rPr>
              <a:t>Агапова И.А., Давыдова М.А. «Поделки из бумаги: оригами и другие игрушки из бумаги и картона.» , 2008.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Чернова Н.Н. «Волшебная бумага», 2005г.</a:t>
            </a:r>
          </a:p>
          <a:p>
            <a:r>
              <a:rPr lang="ru-RU" sz="1800" dirty="0" err="1" smtClean="0">
                <a:latin typeface="Times New Roman" pitchFamily="18" charset="0"/>
              </a:rPr>
              <a:t>Афонькин</a:t>
            </a:r>
            <a:r>
              <a:rPr lang="ru-RU" sz="1800" dirty="0" smtClean="0">
                <a:latin typeface="Times New Roman" pitchFamily="18" charset="0"/>
              </a:rPr>
              <a:t> С.Ю., </a:t>
            </a:r>
            <a:r>
              <a:rPr lang="ru-RU" sz="1800" dirty="0" err="1" smtClean="0">
                <a:latin typeface="Times New Roman" pitchFamily="18" charset="0"/>
              </a:rPr>
              <a:t>Афонькина</a:t>
            </a:r>
            <a:r>
              <a:rPr lang="ru-RU" sz="1800" dirty="0" smtClean="0">
                <a:latin typeface="Times New Roman" pitchFamily="18" charset="0"/>
              </a:rPr>
              <a:t> Е.Ю. «Все об оригами.»,2004 г.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1800" dirty="0" smtClean="0"/>
          </a:p>
          <a:p>
            <a:pPr lvl="0"/>
            <a:r>
              <a:rPr lang="ru-RU" sz="1800" dirty="0" smtClean="0">
                <a:latin typeface="Times New Roman" pitchFamily="18" charset="0"/>
              </a:rPr>
              <a:t>Парамонова, Л.А. «Теория и методика творческого конструирования в детском саду.», 2002г.</a:t>
            </a:r>
          </a:p>
          <a:p>
            <a:pPr lvl="0"/>
            <a:endParaRPr lang="ru-RU" sz="1800" dirty="0" smtClean="0">
              <a:latin typeface="Times New Roman" pitchFamily="18" charset="0"/>
            </a:endParaRPr>
          </a:p>
          <a:p>
            <a:pPr lvl="0"/>
            <a:endParaRPr lang="ru-RU" sz="1800" dirty="0" smtClean="0">
              <a:latin typeface="Times New Roman" pitchFamily="18" charset="0"/>
            </a:endParaRPr>
          </a:p>
          <a:p>
            <a:pPr lvl="0">
              <a:buNone/>
            </a:pPr>
            <a:endParaRPr lang="ru-RU" sz="1800" dirty="0" smtClean="0">
              <a:latin typeface="Times New Roman" pitchFamily="18" charset="0"/>
            </a:endParaRPr>
          </a:p>
          <a:p>
            <a:endParaRPr lang="ru-RU" sz="1800" dirty="0"/>
          </a:p>
        </p:txBody>
      </p:sp>
      <p:pic>
        <p:nvPicPr>
          <p:cNvPr id="5" name="Рисунок 4" descr="0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4966101"/>
            <a:ext cx="2724334" cy="189189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Литература: 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64633635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500" dist="50800" dir="5400000" sy="-100000" algn="bl" rotWithShape="0"/>
          </a:effectLst>
          <a:scene3d>
            <a:camera prst="obliqueTopLeft"/>
            <a:lightRig rig="threePt" dir="t"/>
          </a:scene3d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280920" cy="42484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1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1" dirty="0" smtClean="0">
                <a:ln w="18000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«Планета Оригами»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11" name="Рисунок 10" descr="01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94866" y="823828"/>
            <a:ext cx="2582506" cy="1770586"/>
          </a:xfrm>
          <a:prstGeom prst="rect">
            <a:avLst/>
          </a:prstGeom>
          <a:ln w="57150"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isometricOffAxis2Lef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8" name="Рисунок 17" descr="DSC0156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81169" y="3623660"/>
            <a:ext cx="3271768" cy="2453825"/>
          </a:xfrm>
          <a:prstGeom prst="rect">
            <a:avLst/>
          </a:prstGeom>
          <a:ln w="57150"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isometricOffAxis2Left"/>
            <a:lightRig rig="threePt" dir="t"/>
          </a:scene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24" name="Рисунок 23" descr="03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3" y="3857628"/>
            <a:ext cx="3333775" cy="2500330"/>
          </a:xfrm>
          <a:prstGeom prst="rect">
            <a:avLst/>
          </a:prstGeom>
          <a:ln w="57150"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2" name="Рисунок 11" descr="02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1127" y="701824"/>
            <a:ext cx="2757267" cy="2067950"/>
          </a:xfrm>
          <a:prstGeom prst="rect">
            <a:avLst/>
          </a:prstGeom>
          <a:ln w="57150"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88" y="0"/>
            <a:ext cx="91836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8000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Актуальность. Оригами позволяет привлечь детей с разными способностями и интересами, побуждает к поиску ответов на возникающие в процессе работы вопросы, дает  возможность ощутить себя творцами-первооткрывателями, формирует у детей интерес к созданию поделок из бумаги, углубляет знания детей, способствует общему развитию, расширяет кругозор, а также  прививает интерес к практической деятельности, развивает мелкую моторику рук, глазомер, художественный вкус, мышление, память, внимание, что играет определяющую роль в общем развитии ребенка</a:t>
            </a:r>
          </a:p>
          <a:p>
            <a:pPr>
              <a:buNone/>
            </a:pPr>
            <a:r>
              <a:rPr lang="ru-RU" sz="8000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Гипотеза: оригами способствует художественно- эстетическому развитию дошкольников</a:t>
            </a:r>
          </a:p>
          <a:p>
            <a:r>
              <a:rPr lang="ru-RU" sz="8000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Цель проекта</a:t>
            </a:r>
            <a:r>
              <a:rPr lang="ru-RU" sz="8000" b="1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развивать творческие способности детей посредствам искусства оригами</a:t>
            </a:r>
            <a:r>
              <a:rPr lang="ru-RU" sz="8000" b="1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8000" i="1" dirty="0" smtClean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Задачи проекта</a:t>
            </a:r>
            <a:r>
              <a:rPr lang="ru-RU" sz="8000" b="1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8000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творческой личности .Человек будущего должен быть созидателем, с развитым чувством красоты и активным творческим началом .</a:t>
            </a:r>
          </a:p>
          <a:p>
            <a:r>
              <a:rPr lang="ru-RU" sz="8000" i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Приобщение детей к искусству .</a:t>
            </a:r>
            <a:endParaRPr lang="ru-RU" sz="8000" b="1" i="1" dirty="0" smtClean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Использование поделок  оригами:</a:t>
            </a:r>
            <a:endParaRPr lang="ru-RU" sz="320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  <a:solidFill>
            <a:srgbClr val="FFFF99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3300" dirty="0" smtClean="0"/>
          </a:p>
          <a:p>
            <a:pPr>
              <a:buBlip>
                <a:blip r:embed="rId4"/>
              </a:buBlip>
            </a:pPr>
            <a:r>
              <a:rPr lang="ru-RU" sz="3300" i="1" dirty="0" smtClean="0">
                <a:solidFill>
                  <a:schemeClr val="accent6">
                    <a:lumMod val="50000"/>
                  </a:schemeClr>
                </a:solidFill>
              </a:rPr>
              <a:t>Поздравительные открытки, сувениры, плакаты             ( мамам на 8 марта, папам на 23 февраля, родителям на «День влюблённых» и т.д.)</a:t>
            </a:r>
          </a:p>
          <a:p>
            <a:pPr>
              <a:buBlip>
                <a:blip r:embed="rId4"/>
              </a:buBlip>
            </a:pPr>
            <a:r>
              <a:rPr lang="ru-RU" sz="3300" i="1" dirty="0" smtClean="0">
                <a:solidFill>
                  <a:schemeClr val="accent6">
                    <a:lumMod val="50000"/>
                  </a:schemeClr>
                </a:solidFill>
              </a:rPr>
              <a:t>Игры с поделками. Обыгрывание знакомых сказок, стихов, рассказов. </a:t>
            </a:r>
          </a:p>
          <a:p>
            <a:pPr>
              <a:buBlip>
                <a:blip r:embed="rId4"/>
              </a:buBlip>
            </a:pPr>
            <a:r>
              <a:rPr lang="ru-RU" sz="3300" i="1" dirty="0" smtClean="0">
                <a:solidFill>
                  <a:schemeClr val="accent6">
                    <a:lumMod val="50000"/>
                  </a:schemeClr>
                </a:solidFill>
              </a:rPr>
              <a:t>На занятиях по  физкультуре, коммуникации, формированию целостной картины мира и др.</a:t>
            </a:r>
          </a:p>
          <a:p>
            <a:pPr>
              <a:buBlip>
                <a:blip r:embed="rId4"/>
              </a:buBlip>
            </a:pPr>
            <a:r>
              <a:rPr lang="ru-RU" sz="3300" i="1" dirty="0" smtClean="0">
                <a:solidFill>
                  <a:schemeClr val="accent6">
                    <a:lumMod val="50000"/>
                  </a:schemeClr>
                </a:solidFill>
              </a:rPr>
              <a:t>Оформление интерьера группы, музыкального зала. </a:t>
            </a:r>
          </a:p>
          <a:p>
            <a:pPr>
              <a:buBlip>
                <a:blip r:embed="rId4"/>
              </a:buBlip>
            </a:pPr>
            <a:r>
              <a:rPr lang="ru-RU" sz="3300" i="1" dirty="0" smtClean="0">
                <a:solidFill>
                  <a:schemeClr val="accent6">
                    <a:lumMod val="50000"/>
                  </a:schemeClr>
                </a:solidFill>
              </a:rPr>
              <a:t>Театральная деятельность.</a:t>
            </a:r>
          </a:p>
          <a:p>
            <a:pPr>
              <a:buBlip>
                <a:blip r:embed="rId4"/>
              </a:buBlip>
            </a:pPr>
            <a:r>
              <a:rPr lang="ru-RU" sz="3300" i="1" dirty="0" smtClean="0">
                <a:solidFill>
                  <a:schemeClr val="accent6">
                    <a:lumMod val="50000"/>
                  </a:schemeClr>
                </a:solidFill>
              </a:rPr>
              <a:t>Атрибуты для игр и занятий.   </a:t>
            </a:r>
          </a:p>
          <a:p>
            <a:pPr>
              <a:buNone/>
            </a:pPr>
            <a:endParaRPr lang="ru-RU" sz="2900" dirty="0" smtClean="0"/>
          </a:p>
          <a:p>
            <a:pPr>
              <a:buBlip>
                <a:blip r:embed="rId5"/>
              </a:buBlip>
            </a:pPr>
            <a:endParaRPr lang="ru-RU" dirty="0" smtClean="0"/>
          </a:p>
          <a:p>
            <a:pPr>
              <a:buBlip>
                <a:blip r:embed="rId5"/>
              </a:buBlip>
            </a:pPr>
            <a:endParaRPr lang="ru-RU" dirty="0" smtClean="0"/>
          </a:p>
          <a:p>
            <a:pPr>
              <a:buBlip>
                <a:blip r:embed="rId5"/>
              </a:buBlip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6" cy="6858000"/>
          </a:xfrm>
          <a:prstGeom prst="rect">
            <a:avLst/>
          </a:prstGeom>
        </p:spPr>
      </p:pic>
      <p:pic>
        <p:nvPicPr>
          <p:cNvPr id="4" name="Содержимое 3" descr="C:\Users\Вадим_2\Desktop\Тони по работе\фото оригами\IMG_8130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0033" y="1785926"/>
            <a:ext cx="2714646" cy="2000265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" name="Рисунок 4" descr="C:\Users\Вадим_2\Desktop\Тони по работе\фото оригами\IMG_814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071678"/>
            <a:ext cx="2689454" cy="1828804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</p:pic>
      <p:pic>
        <p:nvPicPr>
          <p:cNvPr id="6" name="Рисунок 5" descr="C:\Users\Вадим_2\Desktop\Тони по работе\фото оригами\IMG_8150 - копия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500174"/>
            <a:ext cx="2643206" cy="221457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7" name="Рисунок 6" descr="C:\Users\Вадим_2\Desktop\Тони по работе\фото оригами\IMG_8164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4643446"/>
            <a:ext cx="1785950" cy="1643074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H:\29 марта\IMG_8468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42910" y="4286256"/>
            <a:ext cx="2643205" cy="2143139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0" name="Рисунок 9" descr="C:\Users\Вадим_2\Desktop\Тони по работе\фото оригами\IMG_8614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29322" y="4071942"/>
            <a:ext cx="2357454" cy="250033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57200" y="332656"/>
            <a:ext cx="8229600" cy="10081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Наши</a:t>
            </a:r>
            <a:r>
              <a:rPr kumimoji="0" lang="ru-RU" sz="3600" b="1" i="0" u="none" strike="noStrike" kern="1200" cap="none" spc="0" normalizeH="0" noProof="0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работы:</a:t>
            </a:r>
            <a:endParaRPr kumimoji="0" lang="ru-RU" sz="3600" b="1" i="0" u="none" strike="noStrike" kern="1200" cap="none" spc="0" normalizeH="0" baseline="0" noProof="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142852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:\оригами\IMG_8704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49999" y="1821647"/>
            <a:ext cx="2643207" cy="2143140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5" name="Рисунок 4" descr="C:\Users\Вадим_2\Desktop\Тони по работе\фото оригами\IMG_862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36084" y="1821644"/>
            <a:ext cx="2928956" cy="2286017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7" name="Рисунок 6" descr="F:\оригами\IMG_871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79354" y="1607332"/>
            <a:ext cx="2500331" cy="2571768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8" name="Рисунок 7" descr="F:\оригами\IMG_8715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786446" y="4572008"/>
            <a:ext cx="2928958" cy="2071702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9" name="Рисунок 8" descr="C:\Users\Вадим_2\AppData\Local\Microsoft\Windows\Temporary Internet Files\Content.Word\IMG_8150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643446"/>
            <a:ext cx="2928958" cy="2071702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457200" y="332656"/>
            <a:ext cx="8229600" cy="10081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Наши</a:t>
            </a:r>
            <a:r>
              <a:rPr kumimoji="0" lang="ru-RU" sz="3600" b="1" i="0" u="none" strike="noStrike" kern="1200" cap="none" spc="0" normalizeH="0" noProof="0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работы:</a:t>
            </a:r>
            <a:endParaRPr kumimoji="0" lang="ru-RU" sz="3600" b="1" i="0" u="none" strike="noStrike" kern="1200" cap="none" spc="0" normalizeH="0" baseline="0" noProof="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3786182" y="5000636"/>
            <a:ext cx="1571636" cy="1428760"/>
          </a:xfrm>
          <a:prstGeom prst="star5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40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Работа с детьми</a:t>
            </a:r>
            <a:endParaRPr lang="ru-RU" sz="3600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352928" cy="5616624"/>
          </a:xfrm>
          <a:solidFill>
            <a:srgbClr val="FFFF99"/>
          </a:solidFill>
        </p:spPr>
        <p:txBody>
          <a:bodyPr>
            <a:normAutofit/>
          </a:bodyPr>
          <a:lstStyle/>
          <a:p>
            <a:pPr lvl="0">
              <a:buNone/>
            </a:pPr>
            <a:endParaRPr lang="ru-RU" sz="23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0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25322">
            <a:off x="5198869" y="878138"/>
            <a:ext cx="3594423" cy="3594423"/>
          </a:xfrm>
          <a:prstGeom prst="rect">
            <a:avLst/>
          </a:prstGeom>
          <a:ln w="5715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7" name="Рисунок 6" descr="dsc01560_9[1]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4" y="2643182"/>
            <a:ext cx="4569891" cy="3427419"/>
          </a:xfrm>
          <a:prstGeom prst="rect">
            <a:avLst/>
          </a:prstGeom>
          <a:ln w="5715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97360"/>
            <a:ext cx="8715404" cy="5760640"/>
          </a:xfrm>
          <a:solidFill>
            <a:srgbClr val="FFFFCC"/>
          </a:solidFill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Объяснительно-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иллюстративный метод –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        демонстрация  способов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 действий, показ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        образца, </a:t>
            </a:r>
            <a:r>
              <a:rPr lang="ru-RU" sz="1800" i="1" dirty="0" err="1" smtClean="0">
                <a:solidFill>
                  <a:schemeClr val="accent6">
                    <a:lumMod val="50000"/>
                  </a:schemeClr>
                </a:solidFill>
              </a:rPr>
              <a:t>видеоинструкция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Пооперационные карты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" name="Рисунок 8" descr="03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048119" y="1214422"/>
            <a:ext cx="4762534" cy="3571900"/>
          </a:xfrm>
          <a:prstGeom prst="rect">
            <a:avLst/>
          </a:prstGeom>
          <a:ln w="57150"/>
          <a:scene3d>
            <a:camera prst="isometricOffAxis2Left"/>
            <a:lightRig rig="threePt" dir="t"/>
          </a:scene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10" name="Рисунок 9" descr="0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429000"/>
            <a:ext cx="3184109" cy="3429000"/>
          </a:xfrm>
          <a:prstGeom prst="rect">
            <a:avLst/>
          </a:prstGeom>
          <a:ln w="57150"/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Методы работы с детьми:</a:t>
            </a:r>
            <a:endParaRPr lang="ru-RU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6336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9356" y="0"/>
            <a:ext cx="91833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63272" cy="93610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Новизна личного вклада в развитие образования</a:t>
            </a:r>
            <a:r>
              <a:rPr lang="ru-RU" b="1" dirty="0" smtClean="0">
                <a:ln w="18000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  <a:endParaRPr lang="ru-RU" dirty="0">
              <a:ln w="18000">
                <a:solidFill>
                  <a:schemeClr val="accent2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1124744"/>
          <a:ext cx="864096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0"/>
              </a:tblGrid>
              <a:tr h="5472608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                                     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 своей  деятельности,  я  уделяю  большое        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внимание  именно коллективным работам в технике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оригами. Что позволяет формировать и </a:t>
                      </a: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укреплять            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дружеские</a:t>
                      </a: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взаимоотношения между детьми в группе,</a:t>
                      </a: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способствует возникновению сотрудничества в коллективе.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 Для</a:t>
                      </a: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работы с детьми старшего возраста, мною была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   разработана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система</a:t>
                      </a: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занятий</a:t>
                      </a: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по   конструированию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из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    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бумаги</a:t>
                      </a: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в технике оригами;</a:t>
                      </a:r>
                      <a:r>
                        <a:rPr lang="ru-RU" sz="1800" b="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2. В  группе  создан  уголок  творчества, где   дети  могут не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    только вспомнить  базовые формы оригами,  заняться 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     конструированием из бумаги,  но и организовать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     игру с готовыми  поделками.  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3.Для родителей  мною собран материал  и оформлена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     информационная  папка на тему «Этот удивительный</a:t>
                      </a:r>
                    </a:p>
                    <a:p>
                      <a:pPr algn="l"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     мир оригами» . </a:t>
                      </a:r>
                    </a:p>
                    <a:p>
                      <a:pPr marL="342900" indent="-342900" algn="l">
                        <a:buFont typeface="+mj-lt"/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4. В процессе своей деятельности, я   разработала </a:t>
                      </a:r>
                    </a:p>
                    <a:p>
                      <a:pPr marL="342900" indent="-342900" algn="l">
                        <a:buFont typeface="+mj-lt"/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     познавательно-творческий проект  по конструированию из       </a:t>
                      </a:r>
                    </a:p>
                    <a:p>
                      <a:pPr marL="342900" indent="-342900" algn="l">
                        <a:buFont typeface="+mj-lt"/>
                        <a:buNone/>
                      </a:pPr>
                      <a:r>
                        <a:rPr lang="ru-RU" sz="1800" b="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                                    из бумаги «Планета оригами».</a:t>
                      </a:r>
                      <a:endParaRPr lang="ru-RU" b="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02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23528" y="1664804"/>
            <a:ext cx="2016224" cy="1512168"/>
          </a:xfrm>
          <a:prstGeom prst="rect">
            <a:avLst/>
          </a:prstGeom>
          <a:ln w="5715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pic>
        <p:nvPicPr>
          <p:cNvPr id="11" name="Рисунок 10" descr="00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861048"/>
            <a:ext cx="1944216" cy="2592288"/>
          </a:xfrm>
          <a:prstGeom prst="rect">
            <a:avLst/>
          </a:prstGeom>
          <a:ln w="762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6632</TotalTime>
  <Words>705</Words>
  <Application>Microsoft Office PowerPoint</Application>
  <PresentationFormat>Экран (4:3)</PresentationFormat>
  <Paragraphs>113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    ПРОЕКТ «ОРИГАМИ»  </vt:lpstr>
      <vt:lpstr>      «Планета Оригами»   </vt:lpstr>
      <vt:lpstr>Цели и задачи</vt:lpstr>
      <vt:lpstr>Использование поделок  оригами:</vt:lpstr>
      <vt:lpstr>Презентация PowerPoint</vt:lpstr>
      <vt:lpstr>Презентация PowerPoint</vt:lpstr>
      <vt:lpstr>Работа с детьми</vt:lpstr>
      <vt:lpstr>Методы работы с детьми:</vt:lpstr>
      <vt:lpstr>Новизна личного вклада в развитие образования:</vt:lpstr>
      <vt:lpstr>Транслируемость практических достижений: </vt:lpstr>
      <vt:lpstr> Цель конкурса: развитие творческих способностей, расширение кругозора, формирование успешности у детей. Пропаганда семейных ценностей. </vt:lpstr>
      <vt:lpstr> Цель: овладение методикой использования оригами как средства пластического моделирования направленного на развитие художественного творчества.</vt:lpstr>
      <vt:lpstr>Результаты деятельности, определение перспектив:</vt:lpstr>
      <vt:lpstr>Литература: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</dc:title>
  <dc:creator>user</dc:creator>
  <cp:lastModifiedBy>Анна</cp:lastModifiedBy>
  <cp:revision>382</cp:revision>
  <dcterms:created xsi:type="dcterms:W3CDTF">2014-12-05T15:02:28Z</dcterms:created>
  <dcterms:modified xsi:type="dcterms:W3CDTF">2020-05-26T11:08:09Z</dcterms:modified>
</cp:coreProperties>
</file>