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005654-1B15-49D8-AA02-2AE95483E8E5}" type="datetimeFigureOut">
              <a:rPr lang="ru-RU" smtClean="0"/>
              <a:t>26.05.2020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A68F40-5D47-4B6E-9D47-54179EC6782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Выполнила воспитатель </a:t>
            </a:r>
            <a:r>
              <a:rPr lang="ru-RU" dirty="0" err="1" smtClean="0"/>
              <a:t>Шелудько</a:t>
            </a:r>
            <a:r>
              <a:rPr lang="ru-RU" baseline="0" dirty="0" smtClean="0"/>
              <a:t> Светлана Николаевна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68F40-5D47-4B6E-9D47-54179EC67828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Здравствуйте</a:t>
            </a:r>
            <a:r>
              <a:rPr lang="ru-RU" baseline="0" dirty="0" smtClean="0"/>
              <a:t> ребята. Как вы думаете, что в этом сундучке? Да, вы правы, здесь могут быть сокровища, </a:t>
            </a:r>
            <a:r>
              <a:rPr lang="ru-RU" baseline="0" dirty="0" err="1" smtClean="0"/>
              <a:t>спрчтанные</a:t>
            </a:r>
            <a:r>
              <a:rPr lang="ru-RU" baseline="0" dirty="0" smtClean="0"/>
              <a:t> пиратами, или еще кем </a:t>
            </a:r>
            <a:r>
              <a:rPr lang="ru-RU" baseline="0" dirty="0" err="1" smtClean="0"/>
              <a:t>нибудь</a:t>
            </a:r>
            <a:r>
              <a:rPr lang="ru-RU" baseline="0" dirty="0" smtClean="0"/>
              <a:t>. Но сокровища бывают разные: могут быть камешки </a:t>
            </a:r>
            <a:r>
              <a:rPr lang="ru-RU" baseline="0" dirty="0" err="1" smtClean="0"/>
              <a:t>рназноцветные</a:t>
            </a:r>
            <a:r>
              <a:rPr lang="ru-RU" baseline="0" dirty="0" smtClean="0"/>
              <a:t>, а могут быть и рассказы интересные. Давайте все вместе скажем: один, два, три сундучок сокровища покажи!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68F40-5D47-4B6E-9D47-54179EC67828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Пальчиковая гимнастика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68F40-5D47-4B6E-9D47-54179EC67828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Вот мы с вами и увидели и прочитали все вместе, какие сокровища были спрятаны в сундучке.  А теперь нам пора ,</a:t>
            </a:r>
            <a:r>
              <a:rPr lang="ru-RU" baseline="0" dirty="0" smtClean="0"/>
              <a:t> До свидания.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68F40-5D47-4B6E-9D47-54179EC67828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ownloads\im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79712" y="2348881"/>
            <a:ext cx="64087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Презентация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развитию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речи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Читаем вместе о жителях водоемов»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3707904" y="188640"/>
            <a:ext cx="1728192" cy="792088"/>
          </a:xfrm>
          <a:prstGeom prst="horizontalScrol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МБДОУ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ДС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«Калинка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16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44008" y="4797152"/>
            <a:ext cx="28803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Выполнила </a:t>
            </a:r>
            <a:r>
              <a:rPr lang="ru-RU" dirty="0" smtClean="0"/>
              <a:t>воспитатель </a:t>
            </a:r>
            <a:r>
              <a:rPr lang="ru-RU" dirty="0" smtClean="0"/>
              <a:t>     </a:t>
            </a:r>
            <a:r>
              <a:rPr lang="ru-RU" dirty="0" err="1" smtClean="0"/>
              <a:t>Шелудько</a:t>
            </a:r>
            <a:r>
              <a:rPr lang="ru-RU" dirty="0" smtClean="0"/>
              <a:t> </a:t>
            </a:r>
            <a:r>
              <a:rPr lang="ru-RU" dirty="0" smtClean="0"/>
              <a:t>Светлана Николаевна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Пользователь\Downloads\xOgM7YlZMn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036496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635896" y="0"/>
            <a:ext cx="28803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Пальчиковая гимнастика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Пользователь\Downloads\sunlight-illustration-sea-fish-castle-underwater-bubbles-gold-treasure-ART-flower-screenshot-chest-computer-wallpaper-6237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1412776"/>
            <a:ext cx="6462464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Вот мы с вами и увидели и прочитали все вместе, какие сокровища были спрятаны в сундучке.  А теперь нам пора </a:t>
            </a:r>
            <a:r>
              <a:rPr lang="ru-RU" b="1" dirty="0" smtClean="0">
                <a:solidFill>
                  <a:srgbClr val="C00000"/>
                </a:solidFill>
              </a:rPr>
              <a:t>. </a:t>
            </a:r>
          </a:p>
          <a:p>
            <a:r>
              <a:rPr lang="ru-RU" b="1" dirty="0" smtClean="0"/>
              <a:t>                            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 свидания, до новых встреч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Пользователь\Downloads\sunlight-illustration-sea-fish-castle-underwater-bubbles-gold-treasure-ART-flower-screenshot-chest-computer-wallpaper-6237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71600" y="1052736"/>
            <a:ext cx="58864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Здравствуйте ребята. Как вы думаете, что в этом сундучке? Да, вы правы, здесь могут быть сокровища, </a:t>
            </a:r>
            <a:r>
              <a:rPr lang="ru-RU" dirty="0" smtClean="0">
                <a:solidFill>
                  <a:srgbClr val="C00000"/>
                </a:solidFill>
              </a:rPr>
              <a:t>спрятанные </a:t>
            </a:r>
            <a:r>
              <a:rPr lang="ru-RU" dirty="0" smtClean="0">
                <a:solidFill>
                  <a:srgbClr val="C00000"/>
                </a:solidFill>
              </a:rPr>
              <a:t>пиратами, или еще кем </a:t>
            </a:r>
            <a:r>
              <a:rPr lang="ru-RU" dirty="0" err="1" smtClean="0">
                <a:solidFill>
                  <a:srgbClr val="C00000"/>
                </a:solidFill>
              </a:rPr>
              <a:t>нибудь</a:t>
            </a:r>
            <a:r>
              <a:rPr lang="ru-RU" dirty="0" smtClean="0">
                <a:solidFill>
                  <a:srgbClr val="C00000"/>
                </a:solidFill>
              </a:rPr>
              <a:t>. Но сокровища бывают разные: могут быть камешки </a:t>
            </a:r>
            <a:r>
              <a:rPr lang="ru-RU" dirty="0" smtClean="0">
                <a:solidFill>
                  <a:srgbClr val="C00000"/>
                </a:solidFill>
              </a:rPr>
              <a:t>разноцветные</a:t>
            </a:r>
            <a:r>
              <a:rPr lang="ru-RU" dirty="0" smtClean="0">
                <a:solidFill>
                  <a:srgbClr val="C00000"/>
                </a:solidFill>
              </a:rPr>
              <a:t>, а могут быть и рассказы интересные. Давайте все вместе скажем: один, два, три сундучок сокровища покажи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Пользователь\Downloads\27857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ownloads\27028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669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Пользователь\Downloads\QUobUIgHIo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Пользователь\Downloads\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ользователь\Downloads\33207ros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ользователь\Downloads\5266057329adb6901a15bca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ownloads\scrn_big_2-1200x8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217</Words>
  <Application>Microsoft Office PowerPoint</Application>
  <PresentationFormat>Экран (4:3)</PresentationFormat>
  <Paragraphs>20</Paragraphs>
  <Slides>11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13</cp:revision>
  <dcterms:created xsi:type="dcterms:W3CDTF">2020-05-26T12:20:44Z</dcterms:created>
  <dcterms:modified xsi:type="dcterms:W3CDTF">2020-05-26T14:34:58Z</dcterms:modified>
</cp:coreProperties>
</file>