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5400" dirty="0" smtClean="0"/>
              <a:t>ПРОЕКТНАЯ ДЕЯТЕЛЬНОСТЬ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ПРОЕКТНАЯ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3845024"/>
          </a:xfrm>
        </p:spPr>
        <p:txBody>
          <a:bodyPr>
            <a:normAutofit/>
          </a:bodyPr>
          <a:lstStyle/>
          <a:p>
            <a:pPr marL="4763" indent="-4763" algn="just">
              <a:buNone/>
            </a:pPr>
            <a:r>
              <a:rPr lang="ru-RU" sz="3000" i="1" dirty="0" smtClean="0"/>
              <a:t>Проектная деятельность </a:t>
            </a:r>
            <a:r>
              <a:rPr lang="ru-RU" sz="3000" dirty="0" smtClean="0"/>
              <a:t>предполагает наличие проблемы, требующей исследования, формулировки гипотезы, планирование и разработку исследовательских действий, сбор данных, их анализ, синтез, обобщение, подготовку и написание сообщение, презентация результатов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Основные этапы работы над проектом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556792"/>
            <a:ext cx="8291264" cy="492514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</a:t>
            </a:r>
            <a:r>
              <a:rPr lang="ru-RU" dirty="0" smtClean="0"/>
              <a:t> этап – Подготовительный</a:t>
            </a:r>
          </a:p>
          <a:p>
            <a:pPr marL="4763" indent="-4763">
              <a:buNone/>
            </a:pPr>
            <a:r>
              <a:rPr lang="ru-RU" dirty="0" smtClean="0"/>
              <a:t>Выбор темы, формулировка гипотезы, т.е. предположения о результатах и путях их достижения, определение целей и задач.</a:t>
            </a:r>
          </a:p>
          <a:p>
            <a:pPr marL="4763" indent="-4763"/>
            <a:r>
              <a:rPr lang="ru-RU" dirty="0" smtClean="0"/>
              <a:t> </a:t>
            </a:r>
            <a:r>
              <a:rPr lang="en-US" dirty="0" smtClean="0"/>
              <a:t>II</a:t>
            </a:r>
            <a:r>
              <a:rPr lang="ru-RU" dirty="0" smtClean="0"/>
              <a:t> этап – Поисковый (Исследовательская деятельность)</a:t>
            </a:r>
          </a:p>
          <a:p>
            <a:pPr marL="4763" indent="-4763">
              <a:buNone/>
            </a:pPr>
            <a:r>
              <a:rPr lang="ru-RU" dirty="0" smtClean="0"/>
              <a:t>Поиск и сбор информации, изучение специальной литературы. Обмен информацией и её обсуждение с другими участниками проекта.</a:t>
            </a:r>
          </a:p>
          <a:p>
            <a:pPr marL="4763" indent="-4763"/>
            <a:r>
              <a:rPr lang="ru-RU" dirty="0" smtClean="0"/>
              <a:t> </a:t>
            </a:r>
            <a:r>
              <a:rPr lang="en-US" dirty="0" smtClean="0"/>
              <a:t>III</a:t>
            </a:r>
            <a:r>
              <a:rPr lang="ru-RU" dirty="0" smtClean="0"/>
              <a:t> этап – Аналитический </a:t>
            </a:r>
          </a:p>
          <a:p>
            <a:pPr marL="4763" indent="-4763">
              <a:buNone/>
            </a:pPr>
            <a:r>
              <a:rPr lang="ru-RU" dirty="0" smtClean="0"/>
              <a:t>Анализ информации, отбор наиболее значимых данных, выстраивание общей логической схемы выводов для подведения итогов.</a:t>
            </a:r>
          </a:p>
          <a:p>
            <a:pPr marL="4763" indent="-4763"/>
            <a:r>
              <a:rPr lang="ru-RU" dirty="0" smtClean="0"/>
              <a:t> </a:t>
            </a:r>
            <a:r>
              <a:rPr lang="en-US" dirty="0" smtClean="0"/>
              <a:t>IV</a:t>
            </a:r>
            <a:r>
              <a:rPr lang="ru-RU" dirty="0" smtClean="0"/>
              <a:t> этап – Презентация полученных результатов.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Роль учителя в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4763" indent="-4763">
              <a:buNone/>
            </a:pPr>
            <a:r>
              <a:rPr lang="ru-RU" dirty="0" smtClean="0"/>
              <a:t>Какую роль играет учитель в проектной деятельности?</a:t>
            </a:r>
          </a:p>
          <a:p>
            <a:pPr marL="457200" indent="-457200">
              <a:buAutoNum type="arabicPeriod"/>
            </a:pPr>
            <a:r>
              <a:rPr lang="ru-RU" dirty="0" smtClean="0"/>
              <a:t>Формирование мотивации у участников;</a:t>
            </a:r>
          </a:p>
          <a:p>
            <a:pPr marL="457200" indent="-457200">
              <a:buAutoNum type="arabicPeriod"/>
            </a:pPr>
            <a:r>
              <a:rPr lang="ru-RU" dirty="0" smtClean="0"/>
              <a:t>Проведение консультации по выбору тем проекта, по содержанию проекта;</a:t>
            </a:r>
          </a:p>
          <a:p>
            <a:pPr marL="457200" indent="-457200">
              <a:buAutoNum type="arabicPeriod"/>
            </a:pPr>
            <a:r>
              <a:rPr lang="ru-RU" dirty="0" smtClean="0"/>
              <a:t>Оказание помощи в подборе материала;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Отслеживание деятельности каждого участника проекта;</a:t>
            </a:r>
          </a:p>
          <a:p>
            <a:pPr marL="457200" indent="-457200">
              <a:buAutoNum type="arabicPeriod"/>
            </a:pPr>
            <a:r>
              <a:rPr lang="ru-RU" dirty="0" smtClean="0"/>
              <a:t>Координирование действий всех участников;</a:t>
            </a:r>
          </a:p>
          <a:p>
            <a:pPr marL="457200" indent="-457200">
              <a:buAutoNum type="arabicPeriod"/>
            </a:pPr>
            <a:r>
              <a:rPr lang="ru-RU" dirty="0" smtClean="0"/>
              <a:t>Выступление в качестве эксперта на защите проекта;</a:t>
            </a:r>
          </a:p>
          <a:p>
            <a:pPr marL="457200" indent="-457200">
              <a:buAutoNum type="arabicPeriod"/>
            </a:pPr>
            <a:r>
              <a:rPr lang="ru-RU" dirty="0" smtClean="0"/>
              <a:t>Выполнение анализа проделанной работы;</a:t>
            </a:r>
          </a:p>
          <a:p>
            <a:pPr marL="457200" indent="-457200">
              <a:buAutoNum type="arabicPeriod"/>
            </a:pPr>
            <a:r>
              <a:rPr lang="ru-RU" dirty="0" smtClean="0"/>
              <a:t>Оценивание каждого участника проекта.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Паспорт проектной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Название проекта. Авторы проекта. Состав проектной группы. Научный руководитель проекта.</a:t>
            </a:r>
          </a:p>
          <a:p>
            <a:pPr>
              <a:buNone/>
            </a:pPr>
            <a:r>
              <a:rPr lang="ru-RU" dirty="0" smtClean="0"/>
              <a:t>2. Краткое описание проекта: цели, гипотеза, источники, методы исследования, оформление результатов (стенд, реферат, видеофильм, презентация и т.д.)</a:t>
            </a:r>
          </a:p>
          <a:p>
            <a:pPr>
              <a:buNone/>
            </a:pPr>
            <a:r>
              <a:rPr lang="ru-RU" dirty="0" smtClean="0"/>
              <a:t>3. Календарь работы над проектом: сроки, основные этапы и краткое содержание проделанной работы, ответственные за каждый этап.</a:t>
            </a:r>
          </a:p>
          <a:p>
            <a:pPr>
              <a:buNone/>
            </a:pPr>
            <a:r>
              <a:rPr lang="ru-RU" dirty="0" smtClean="0"/>
              <a:t>4. Предлагаемый иллюстративный ряд к проекту </a:t>
            </a:r>
          </a:p>
          <a:p>
            <a:pPr>
              <a:buNone/>
            </a:pPr>
            <a:r>
              <a:rPr lang="ru-RU" dirty="0" smtClean="0"/>
              <a:t>5. Материально – техническое обеспечение проекта (аудио, видео, стенд и др.)</a:t>
            </a:r>
          </a:p>
          <a:p>
            <a:pPr>
              <a:buNone/>
            </a:pPr>
            <a:r>
              <a:rPr lang="ru-RU" dirty="0" smtClean="0"/>
              <a:t>6. Оценка содержания, оформления, презентации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391340" cy="5376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0588" y="476672"/>
            <a:ext cx="73247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9638" y="1954000"/>
            <a:ext cx="73247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03431"/>
            <a:ext cx="33051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Индивидуальный проект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Фахрутдинова З.Р.</a:t>
            </a:r>
          </a:p>
          <a:p>
            <a:pPr algn="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211: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Солтаев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Магомед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Мусаевич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Мамедбеков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Руслан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Фикретович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Гомозов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Андрей Борисович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ГЭС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212 :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 Кирилл Петрович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МСД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213: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Космачева Юлия Юрьевна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	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Волочай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Варвара Андреевна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Петрова Анастасия Геннадьевна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Лобкарёв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Сергей Николаевич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Абубякяров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Руслан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Ряшитович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МСТ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214: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Денисов Денис Романович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Тюменцев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Сергеевич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Агафонкин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Олег Дмитриевич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Кошевой Никита Андреевич</a:t>
            </a:r>
          </a:p>
          <a:p>
            <a:pPr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Титов Марк Александрович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46161"/>
            <a:ext cx="2645996" cy="35791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Контрольные точки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18-20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 ИП с  обучающимися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15-17 апреля  Защита ИП в колледже   по секциям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апреля -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колледжа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331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ПРОЕКТНАЯ ДЕЯТЕЛЬНОСТЬ</vt:lpstr>
      <vt:lpstr>ПРОЕКТНАЯ ДЕЯТЕЛЬНОСТЬ</vt:lpstr>
      <vt:lpstr>Основные этапы работы над проектом</vt:lpstr>
      <vt:lpstr>Роль учителя в проектной деятельности</vt:lpstr>
      <vt:lpstr>Паспорт проектной работы</vt:lpstr>
      <vt:lpstr>Слайд 6</vt:lpstr>
      <vt:lpstr>Слайд 7</vt:lpstr>
      <vt:lpstr>Индивидуальный проект</vt:lpstr>
      <vt:lpstr>Контрольные точки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</dc:title>
  <dc:creator>Lenovo</dc:creator>
  <cp:lastModifiedBy>Lenovo</cp:lastModifiedBy>
  <cp:revision>1</cp:revision>
  <dcterms:created xsi:type="dcterms:W3CDTF">2020-05-26T16:31:43Z</dcterms:created>
  <dcterms:modified xsi:type="dcterms:W3CDTF">2020-05-26T17:12:14Z</dcterms:modified>
</cp:coreProperties>
</file>