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81" r:id="rId4"/>
    <p:sldId id="260" r:id="rId5"/>
    <p:sldId id="261" r:id="rId6"/>
    <p:sldId id="282" r:id="rId7"/>
    <p:sldId id="263" r:id="rId8"/>
    <p:sldId id="266" r:id="rId9"/>
    <p:sldId id="267" r:id="rId10"/>
    <p:sldId id="268" r:id="rId11"/>
    <p:sldId id="264" r:id="rId12"/>
    <p:sldId id="265" r:id="rId13"/>
    <p:sldId id="269" r:id="rId14"/>
    <p:sldId id="270" r:id="rId15"/>
    <p:sldId id="272" r:id="rId16"/>
    <p:sldId id="273" r:id="rId17"/>
    <p:sldId id="274" r:id="rId18"/>
    <p:sldId id="276" r:id="rId19"/>
    <p:sldId id="275" r:id="rId20"/>
    <p:sldId id="283" r:id="rId21"/>
    <p:sldId id="284" r:id="rId22"/>
    <p:sldId id="279" r:id="rId23"/>
    <p:sldId id="278" r:id="rId24"/>
    <p:sldId id="280" r:id="rId25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212F2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21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EA398F0-0FB6-437B-A29F-ECD623F828AD}" type="doc">
      <dgm:prSet loTypeId="urn:microsoft.com/office/officeart/2008/layout/VerticalCurvedList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52C46CB-3BCC-48DF-96E0-812FCB6AD293}">
      <dgm:prSet phldrT="[Текст]"/>
      <dgm:spPr/>
      <dgm:t>
        <a:bodyPr/>
        <a:lstStyle/>
        <a:p>
          <a:r>
            <a: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Тщательное наблюдение за детьми</a:t>
          </a:r>
          <a:endParaRPr lang="ru-RU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EB62E66-548D-4378-8F5D-FBEFF74779E9}" type="parTrans" cxnId="{9D355B55-9349-4E6D-A8D3-F4307A9C382F}">
      <dgm:prSet/>
      <dgm:spPr/>
      <dgm:t>
        <a:bodyPr/>
        <a:lstStyle/>
        <a:p>
          <a:endParaRPr lang="ru-RU"/>
        </a:p>
      </dgm:t>
    </dgm:pt>
    <dgm:pt modelId="{4E1284D6-8C15-4FBA-897A-AAA548068639}" type="sibTrans" cxnId="{9D355B55-9349-4E6D-A8D3-F4307A9C382F}">
      <dgm:prSet/>
      <dgm:spPr/>
      <dgm:t>
        <a:bodyPr/>
        <a:lstStyle/>
        <a:p>
          <a:endParaRPr lang="ru-RU"/>
        </a:p>
      </dgm:t>
    </dgm:pt>
    <dgm:pt modelId="{E8D69029-B2D0-4000-96CF-50B9B261987F}">
      <dgm:prSet phldrT="[Текст]"/>
      <dgm:spPr/>
      <dgm:t>
        <a:bodyPr/>
        <a:lstStyle/>
        <a:p>
          <a:r>
            <a:rPr lang="ru-RU" b="1" smtClean="0">
              <a:latin typeface="Times New Roman" panose="02020603050405020304" pitchFamily="18" charset="0"/>
              <a:cs typeface="Times New Roman" panose="02020603050405020304" pitchFamily="18" charset="0"/>
            </a:rPr>
            <a:t>Фиксация результатов наблюдения</a:t>
          </a:r>
          <a:endParaRPr lang="ru-RU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9E8DB43-7C7D-4191-8CE2-64D5EB509A68}" type="parTrans" cxnId="{3F124125-1641-4414-8D15-C5E1E15B88A3}">
      <dgm:prSet/>
      <dgm:spPr/>
      <dgm:t>
        <a:bodyPr/>
        <a:lstStyle/>
        <a:p>
          <a:endParaRPr lang="ru-RU"/>
        </a:p>
      </dgm:t>
    </dgm:pt>
    <dgm:pt modelId="{8A0BBF84-8273-4DA0-BC94-8ECDB2B26A77}" type="sibTrans" cxnId="{3F124125-1641-4414-8D15-C5E1E15B88A3}">
      <dgm:prSet/>
      <dgm:spPr/>
      <dgm:t>
        <a:bodyPr/>
        <a:lstStyle/>
        <a:p>
          <a:endParaRPr lang="ru-RU"/>
        </a:p>
      </dgm:t>
    </dgm:pt>
    <dgm:pt modelId="{A09F60AA-D278-4F38-B9CC-C3670BFF8C09}">
      <dgm:prSet phldrT="[Текст]"/>
      <dgm:spPr/>
      <dgm:t>
        <a:bodyPr/>
        <a:lstStyle/>
        <a:p>
          <a:r>
            <a:rPr lang="ru-RU" b="1" smtClean="0">
              <a:latin typeface="Times New Roman" panose="02020603050405020304" pitchFamily="18" charset="0"/>
              <a:cs typeface="Times New Roman" panose="02020603050405020304" pitchFamily="18" charset="0"/>
            </a:rPr>
            <a:t>Наблюдение за свободной игрой</a:t>
          </a:r>
          <a:endParaRPr lang="ru-RU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FB7B8C7-AADA-4898-A68C-8B2CE1487105}" type="parTrans" cxnId="{3E1D0BCC-95C6-4BBB-95F9-88B521394812}">
      <dgm:prSet/>
      <dgm:spPr/>
      <dgm:t>
        <a:bodyPr/>
        <a:lstStyle/>
        <a:p>
          <a:endParaRPr lang="ru-RU"/>
        </a:p>
      </dgm:t>
    </dgm:pt>
    <dgm:pt modelId="{E0E743B7-0EA0-4299-B5C2-E600D9F5682D}" type="sibTrans" cxnId="{3E1D0BCC-95C6-4BBB-95F9-88B521394812}">
      <dgm:prSet/>
      <dgm:spPr/>
      <dgm:t>
        <a:bodyPr/>
        <a:lstStyle/>
        <a:p>
          <a:endParaRPr lang="ru-RU"/>
        </a:p>
      </dgm:t>
    </dgm:pt>
    <dgm:pt modelId="{E383D437-5814-48B8-9D2E-EFF105686BD5}">
      <dgm:prSet phldrT="[Текст]"/>
      <dgm:spPr/>
      <dgm:t>
        <a:bodyPr/>
        <a:lstStyle/>
        <a:p>
          <a:r>
            <a:rPr lang="ru-RU" b="1" smtClean="0">
              <a:latin typeface="Times New Roman" panose="02020603050405020304" pitchFamily="18" charset="0"/>
              <a:cs typeface="Times New Roman" panose="02020603050405020304" pitchFamily="18" charset="0"/>
            </a:rPr>
            <a:t>Фиксация идей, гипотез, высказывание ребенка</a:t>
          </a:r>
          <a:endParaRPr lang="ru-RU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391E39E-0382-4403-872A-6EB6D7E586DB}" type="parTrans" cxnId="{D6CD4A14-A0CB-4718-9331-8D32DB41492F}">
      <dgm:prSet/>
      <dgm:spPr/>
      <dgm:t>
        <a:bodyPr/>
        <a:lstStyle/>
        <a:p>
          <a:endParaRPr lang="ru-RU"/>
        </a:p>
      </dgm:t>
    </dgm:pt>
    <dgm:pt modelId="{3A9AB5FB-541F-4561-820B-DBC503C018B1}" type="sibTrans" cxnId="{D6CD4A14-A0CB-4718-9331-8D32DB41492F}">
      <dgm:prSet/>
      <dgm:spPr/>
      <dgm:t>
        <a:bodyPr/>
        <a:lstStyle/>
        <a:p>
          <a:endParaRPr lang="ru-RU"/>
        </a:p>
      </dgm:t>
    </dgm:pt>
    <dgm:pt modelId="{1A8D5427-4FD9-4984-BBA0-129A0553A143}" type="pres">
      <dgm:prSet presAssocID="{0EA398F0-0FB6-437B-A29F-ECD623F828AD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CF874941-054D-49AD-B312-C03503C4FE2E}" type="pres">
      <dgm:prSet presAssocID="{0EA398F0-0FB6-437B-A29F-ECD623F828AD}" presName="Name1" presStyleCnt="0"/>
      <dgm:spPr/>
    </dgm:pt>
    <dgm:pt modelId="{8CE009CE-E3C1-4CE4-8F6C-34EAD8FEC7BA}" type="pres">
      <dgm:prSet presAssocID="{0EA398F0-0FB6-437B-A29F-ECD623F828AD}" presName="cycle" presStyleCnt="0"/>
      <dgm:spPr/>
    </dgm:pt>
    <dgm:pt modelId="{34E93ED4-1CC1-457E-919F-C92E8A7EC706}" type="pres">
      <dgm:prSet presAssocID="{0EA398F0-0FB6-437B-A29F-ECD623F828AD}" presName="srcNode" presStyleLbl="node1" presStyleIdx="0" presStyleCnt="4"/>
      <dgm:spPr/>
    </dgm:pt>
    <dgm:pt modelId="{315F88FC-8F62-4EA3-BDEB-4CE62235D971}" type="pres">
      <dgm:prSet presAssocID="{0EA398F0-0FB6-437B-A29F-ECD623F828AD}" presName="conn" presStyleLbl="parChTrans1D2" presStyleIdx="0" presStyleCnt="1"/>
      <dgm:spPr/>
      <dgm:t>
        <a:bodyPr/>
        <a:lstStyle/>
        <a:p>
          <a:endParaRPr lang="ru-RU"/>
        </a:p>
      </dgm:t>
    </dgm:pt>
    <dgm:pt modelId="{1C83361E-4EFE-4EB1-8C97-90B2FAD5CE78}" type="pres">
      <dgm:prSet presAssocID="{0EA398F0-0FB6-437B-A29F-ECD623F828AD}" presName="extraNode" presStyleLbl="node1" presStyleIdx="0" presStyleCnt="4"/>
      <dgm:spPr/>
    </dgm:pt>
    <dgm:pt modelId="{91A798A7-F1A1-406F-92B4-08DEB6DD3F02}" type="pres">
      <dgm:prSet presAssocID="{0EA398F0-0FB6-437B-A29F-ECD623F828AD}" presName="dstNode" presStyleLbl="node1" presStyleIdx="0" presStyleCnt="4"/>
      <dgm:spPr/>
    </dgm:pt>
    <dgm:pt modelId="{FCFCB922-97A2-4546-92CF-B235DF9BAAC8}" type="pres">
      <dgm:prSet presAssocID="{B52C46CB-3BCC-48DF-96E0-812FCB6AD293}" presName="text_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46C082E-3B6C-4F1F-A013-F322113C2B88}" type="pres">
      <dgm:prSet presAssocID="{B52C46CB-3BCC-48DF-96E0-812FCB6AD293}" presName="accent_1" presStyleCnt="0"/>
      <dgm:spPr/>
    </dgm:pt>
    <dgm:pt modelId="{E0E6E64C-4F32-41C3-B981-C25AEADE9543}" type="pres">
      <dgm:prSet presAssocID="{B52C46CB-3BCC-48DF-96E0-812FCB6AD293}" presName="accentRepeatNode" presStyleLbl="solidFgAcc1" presStyleIdx="0" presStyleCnt="4"/>
      <dgm:spPr/>
    </dgm:pt>
    <dgm:pt modelId="{94375A5B-F5D1-43FD-8C6B-493B9BBF0703}" type="pres">
      <dgm:prSet presAssocID="{E8D69029-B2D0-4000-96CF-50B9B261987F}" presName="text_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9FADF93-45AD-4C45-B90D-C37E3695F128}" type="pres">
      <dgm:prSet presAssocID="{E8D69029-B2D0-4000-96CF-50B9B261987F}" presName="accent_2" presStyleCnt="0"/>
      <dgm:spPr/>
    </dgm:pt>
    <dgm:pt modelId="{9BBA2D0D-D2A7-4EDC-8E97-2943DBEB5DFE}" type="pres">
      <dgm:prSet presAssocID="{E8D69029-B2D0-4000-96CF-50B9B261987F}" presName="accentRepeatNode" presStyleLbl="solidFgAcc1" presStyleIdx="1" presStyleCnt="4"/>
      <dgm:spPr/>
    </dgm:pt>
    <dgm:pt modelId="{98C8BB9A-BB76-46F2-91AB-767D1F15FA39}" type="pres">
      <dgm:prSet presAssocID="{A09F60AA-D278-4F38-B9CC-C3670BFF8C09}" presName="text_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B644F3F-1F27-4FA3-A44C-B89E89580D33}" type="pres">
      <dgm:prSet presAssocID="{A09F60AA-D278-4F38-B9CC-C3670BFF8C09}" presName="accent_3" presStyleCnt="0"/>
      <dgm:spPr/>
    </dgm:pt>
    <dgm:pt modelId="{008A2B30-CD1B-4801-925C-95DB4A0E7E2C}" type="pres">
      <dgm:prSet presAssocID="{A09F60AA-D278-4F38-B9CC-C3670BFF8C09}" presName="accentRepeatNode" presStyleLbl="solidFgAcc1" presStyleIdx="2" presStyleCnt="4"/>
      <dgm:spPr/>
    </dgm:pt>
    <dgm:pt modelId="{FF9A7E04-67E8-4F72-A7B5-051CC5CC12EA}" type="pres">
      <dgm:prSet presAssocID="{E383D437-5814-48B8-9D2E-EFF105686BD5}" presName="text_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FFF8ED5-8120-40CA-8388-B42E3427B1F6}" type="pres">
      <dgm:prSet presAssocID="{E383D437-5814-48B8-9D2E-EFF105686BD5}" presName="accent_4" presStyleCnt="0"/>
      <dgm:spPr/>
    </dgm:pt>
    <dgm:pt modelId="{4E6E344F-07A3-4620-A130-C2478859FD60}" type="pres">
      <dgm:prSet presAssocID="{E383D437-5814-48B8-9D2E-EFF105686BD5}" presName="accentRepeatNode" presStyleLbl="solidFgAcc1" presStyleIdx="3" presStyleCnt="4"/>
      <dgm:spPr/>
    </dgm:pt>
  </dgm:ptLst>
  <dgm:cxnLst>
    <dgm:cxn modelId="{D6CD4A14-A0CB-4718-9331-8D32DB41492F}" srcId="{0EA398F0-0FB6-437B-A29F-ECD623F828AD}" destId="{E383D437-5814-48B8-9D2E-EFF105686BD5}" srcOrd="3" destOrd="0" parTransId="{2391E39E-0382-4403-872A-6EB6D7E586DB}" sibTransId="{3A9AB5FB-541F-4561-820B-DBC503C018B1}"/>
    <dgm:cxn modelId="{279AC7C4-307B-4898-9427-B5C7B48DEA5F}" type="presOf" srcId="{B52C46CB-3BCC-48DF-96E0-812FCB6AD293}" destId="{FCFCB922-97A2-4546-92CF-B235DF9BAAC8}" srcOrd="0" destOrd="0" presId="urn:microsoft.com/office/officeart/2008/layout/VerticalCurvedList"/>
    <dgm:cxn modelId="{8097508C-7047-4C7B-9801-3484E522E4DC}" type="presOf" srcId="{0EA398F0-0FB6-437B-A29F-ECD623F828AD}" destId="{1A8D5427-4FD9-4984-BBA0-129A0553A143}" srcOrd="0" destOrd="0" presId="urn:microsoft.com/office/officeart/2008/layout/VerticalCurvedList"/>
    <dgm:cxn modelId="{7A51EAA2-D173-41A0-B8C1-3A24DBBE84B3}" type="presOf" srcId="{A09F60AA-D278-4F38-B9CC-C3670BFF8C09}" destId="{98C8BB9A-BB76-46F2-91AB-767D1F15FA39}" srcOrd="0" destOrd="0" presId="urn:microsoft.com/office/officeart/2008/layout/VerticalCurvedList"/>
    <dgm:cxn modelId="{3F124125-1641-4414-8D15-C5E1E15B88A3}" srcId="{0EA398F0-0FB6-437B-A29F-ECD623F828AD}" destId="{E8D69029-B2D0-4000-96CF-50B9B261987F}" srcOrd="1" destOrd="0" parTransId="{59E8DB43-7C7D-4191-8CE2-64D5EB509A68}" sibTransId="{8A0BBF84-8273-4DA0-BC94-8ECDB2B26A77}"/>
    <dgm:cxn modelId="{F56C97E1-FA1C-4AD2-B9B1-068F72F3E06B}" type="presOf" srcId="{E383D437-5814-48B8-9D2E-EFF105686BD5}" destId="{FF9A7E04-67E8-4F72-A7B5-051CC5CC12EA}" srcOrd="0" destOrd="0" presId="urn:microsoft.com/office/officeart/2008/layout/VerticalCurvedList"/>
    <dgm:cxn modelId="{3E1D0BCC-95C6-4BBB-95F9-88B521394812}" srcId="{0EA398F0-0FB6-437B-A29F-ECD623F828AD}" destId="{A09F60AA-D278-4F38-B9CC-C3670BFF8C09}" srcOrd="2" destOrd="0" parTransId="{7FB7B8C7-AADA-4898-A68C-8B2CE1487105}" sibTransId="{E0E743B7-0EA0-4299-B5C2-E600D9F5682D}"/>
    <dgm:cxn modelId="{9D355B55-9349-4E6D-A8D3-F4307A9C382F}" srcId="{0EA398F0-0FB6-437B-A29F-ECD623F828AD}" destId="{B52C46CB-3BCC-48DF-96E0-812FCB6AD293}" srcOrd="0" destOrd="0" parTransId="{CEB62E66-548D-4378-8F5D-FBEFF74779E9}" sibTransId="{4E1284D6-8C15-4FBA-897A-AAA548068639}"/>
    <dgm:cxn modelId="{DF13547F-ECBC-479A-8A32-DB7F63CB881F}" type="presOf" srcId="{E8D69029-B2D0-4000-96CF-50B9B261987F}" destId="{94375A5B-F5D1-43FD-8C6B-493B9BBF0703}" srcOrd="0" destOrd="0" presId="urn:microsoft.com/office/officeart/2008/layout/VerticalCurvedList"/>
    <dgm:cxn modelId="{20965F13-0D6E-4F7A-A36B-F8A2CC9F8D51}" type="presOf" srcId="{4E1284D6-8C15-4FBA-897A-AAA548068639}" destId="{315F88FC-8F62-4EA3-BDEB-4CE62235D971}" srcOrd="0" destOrd="0" presId="urn:microsoft.com/office/officeart/2008/layout/VerticalCurvedList"/>
    <dgm:cxn modelId="{C5FB1945-B550-4159-8457-03716BD1FEC0}" type="presParOf" srcId="{1A8D5427-4FD9-4984-BBA0-129A0553A143}" destId="{CF874941-054D-49AD-B312-C03503C4FE2E}" srcOrd="0" destOrd="0" presId="urn:microsoft.com/office/officeart/2008/layout/VerticalCurvedList"/>
    <dgm:cxn modelId="{4478E4F6-F99D-442D-B4A5-1B68B13EEBDF}" type="presParOf" srcId="{CF874941-054D-49AD-B312-C03503C4FE2E}" destId="{8CE009CE-E3C1-4CE4-8F6C-34EAD8FEC7BA}" srcOrd="0" destOrd="0" presId="urn:microsoft.com/office/officeart/2008/layout/VerticalCurvedList"/>
    <dgm:cxn modelId="{CA70BF3C-808E-4F20-8A9A-964FAE91BB51}" type="presParOf" srcId="{8CE009CE-E3C1-4CE4-8F6C-34EAD8FEC7BA}" destId="{34E93ED4-1CC1-457E-919F-C92E8A7EC706}" srcOrd="0" destOrd="0" presId="urn:microsoft.com/office/officeart/2008/layout/VerticalCurvedList"/>
    <dgm:cxn modelId="{8D200EB7-DCEB-421F-88B3-BB3F57F15121}" type="presParOf" srcId="{8CE009CE-E3C1-4CE4-8F6C-34EAD8FEC7BA}" destId="{315F88FC-8F62-4EA3-BDEB-4CE62235D971}" srcOrd="1" destOrd="0" presId="urn:microsoft.com/office/officeart/2008/layout/VerticalCurvedList"/>
    <dgm:cxn modelId="{F214286D-9C3B-440D-9D4B-D9A57FA6983B}" type="presParOf" srcId="{8CE009CE-E3C1-4CE4-8F6C-34EAD8FEC7BA}" destId="{1C83361E-4EFE-4EB1-8C97-90B2FAD5CE78}" srcOrd="2" destOrd="0" presId="urn:microsoft.com/office/officeart/2008/layout/VerticalCurvedList"/>
    <dgm:cxn modelId="{4032ECAA-53F1-44AF-BBD4-2952D4E37927}" type="presParOf" srcId="{8CE009CE-E3C1-4CE4-8F6C-34EAD8FEC7BA}" destId="{91A798A7-F1A1-406F-92B4-08DEB6DD3F02}" srcOrd="3" destOrd="0" presId="urn:microsoft.com/office/officeart/2008/layout/VerticalCurvedList"/>
    <dgm:cxn modelId="{D045D4C0-433D-44AA-B41D-936E2FA389C2}" type="presParOf" srcId="{CF874941-054D-49AD-B312-C03503C4FE2E}" destId="{FCFCB922-97A2-4546-92CF-B235DF9BAAC8}" srcOrd="1" destOrd="0" presId="urn:microsoft.com/office/officeart/2008/layout/VerticalCurvedList"/>
    <dgm:cxn modelId="{696FFE84-19D7-438D-A124-94159EA98CB1}" type="presParOf" srcId="{CF874941-054D-49AD-B312-C03503C4FE2E}" destId="{346C082E-3B6C-4F1F-A013-F322113C2B88}" srcOrd="2" destOrd="0" presId="urn:microsoft.com/office/officeart/2008/layout/VerticalCurvedList"/>
    <dgm:cxn modelId="{63A1B45B-0BB1-4B4E-86B1-654B75D595A4}" type="presParOf" srcId="{346C082E-3B6C-4F1F-A013-F322113C2B88}" destId="{E0E6E64C-4F32-41C3-B981-C25AEADE9543}" srcOrd="0" destOrd="0" presId="urn:microsoft.com/office/officeart/2008/layout/VerticalCurvedList"/>
    <dgm:cxn modelId="{BDF0CF54-F0A6-4D85-812D-BFA8752AECDB}" type="presParOf" srcId="{CF874941-054D-49AD-B312-C03503C4FE2E}" destId="{94375A5B-F5D1-43FD-8C6B-493B9BBF0703}" srcOrd="3" destOrd="0" presId="urn:microsoft.com/office/officeart/2008/layout/VerticalCurvedList"/>
    <dgm:cxn modelId="{228F549E-5CAC-4A6D-AA4E-7D01C04AD165}" type="presParOf" srcId="{CF874941-054D-49AD-B312-C03503C4FE2E}" destId="{39FADF93-45AD-4C45-B90D-C37E3695F128}" srcOrd="4" destOrd="0" presId="urn:microsoft.com/office/officeart/2008/layout/VerticalCurvedList"/>
    <dgm:cxn modelId="{CD453F6C-1CF0-48B5-970E-00B881572FDC}" type="presParOf" srcId="{39FADF93-45AD-4C45-B90D-C37E3695F128}" destId="{9BBA2D0D-D2A7-4EDC-8E97-2943DBEB5DFE}" srcOrd="0" destOrd="0" presId="urn:microsoft.com/office/officeart/2008/layout/VerticalCurvedList"/>
    <dgm:cxn modelId="{793CF5F4-9787-4609-946F-EA7E6B3FF9E9}" type="presParOf" srcId="{CF874941-054D-49AD-B312-C03503C4FE2E}" destId="{98C8BB9A-BB76-46F2-91AB-767D1F15FA39}" srcOrd="5" destOrd="0" presId="urn:microsoft.com/office/officeart/2008/layout/VerticalCurvedList"/>
    <dgm:cxn modelId="{563D5390-C8ED-454D-A797-81FF11F4FF95}" type="presParOf" srcId="{CF874941-054D-49AD-B312-C03503C4FE2E}" destId="{4B644F3F-1F27-4FA3-A44C-B89E89580D33}" srcOrd="6" destOrd="0" presId="urn:microsoft.com/office/officeart/2008/layout/VerticalCurvedList"/>
    <dgm:cxn modelId="{27572494-DCFC-4084-81FF-FDF64A681509}" type="presParOf" srcId="{4B644F3F-1F27-4FA3-A44C-B89E89580D33}" destId="{008A2B30-CD1B-4801-925C-95DB4A0E7E2C}" srcOrd="0" destOrd="0" presId="urn:microsoft.com/office/officeart/2008/layout/VerticalCurvedList"/>
    <dgm:cxn modelId="{ED580BDE-3688-4D34-9E47-4BE858B0BC5A}" type="presParOf" srcId="{CF874941-054D-49AD-B312-C03503C4FE2E}" destId="{FF9A7E04-67E8-4F72-A7B5-051CC5CC12EA}" srcOrd="7" destOrd="0" presId="urn:microsoft.com/office/officeart/2008/layout/VerticalCurvedList"/>
    <dgm:cxn modelId="{0EE82F6A-6660-47CE-B64D-2A6541057425}" type="presParOf" srcId="{CF874941-054D-49AD-B312-C03503C4FE2E}" destId="{BFFF8ED5-8120-40CA-8388-B42E3427B1F6}" srcOrd="8" destOrd="0" presId="urn:microsoft.com/office/officeart/2008/layout/VerticalCurvedList"/>
    <dgm:cxn modelId="{53782CAE-0EE6-4ECD-BC10-3D079A8CC667}" type="presParOf" srcId="{BFFF8ED5-8120-40CA-8388-B42E3427B1F6}" destId="{4E6E344F-07A3-4620-A130-C2478859FD60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5/26/2020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5/26/2020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5/26/2020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5/26/2020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5/26/2020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5/26/2020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5/26/2020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5/26/2020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5/26/2020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5/26/2020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5/26/2020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5/26/2020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7" Type="http://schemas.openxmlformats.org/officeDocument/2006/relationships/image" Target="../media/image26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9.png"/><Relationship Id="rId4" Type="http://schemas.openxmlformats.org/officeDocument/2006/relationships/image" Target="../media/image2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6.png"/><Relationship Id="rId4" Type="http://schemas.openxmlformats.org/officeDocument/2006/relationships/image" Target="../media/image36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4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43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png"/><Relationship Id="rId4" Type="http://schemas.openxmlformats.org/officeDocument/2006/relationships/image" Target="../media/image47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gif"/><Relationship Id="rId5" Type="http://schemas.openxmlformats.org/officeDocument/2006/relationships/image" Target="../media/image10.jpeg"/><Relationship Id="rId4" Type="http://schemas.openxmlformats.org/officeDocument/2006/relationships/image" Target="../media/image9.jpeg"/><Relationship Id="rId9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sortapundit.com/wp-content/uploads/2018/04/powerpoint-jigsaw-smartart-awesome-puzzle-powerpoint-template-gallery-templates-example-free-download-of-powerpoint-jigsaw-smartart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773807"/>
            <a:ext cx="7772400" cy="857255"/>
          </a:xfrm>
        </p:spPr>
        <p:txBody>
          <a:bodyPr>
            <a:noAutofit/>
          </a:bodyPr>
          <a:lstStyle/>
          <a:p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Муниципальное автономное дошкольное образовательное учреждение Белоярского района «Детский сад комбинированного вида «Березка» </a:t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г. Белоярский</a:t>
            </a:r>
            <a: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sz="1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28662" y="2348880"/>
            <a:ext cx="7858180" cy="1800200"/>
          </a:xfrm>
        </p:spPr>
        <p:txBody>
          <a:bodyPr>
            <a:normAutofit fontScale="92500" lnSpcReduction="20000"/>
          </a:bodyPr>
          <a:lstStyle/>
          <a:p>
            <a:r>
              <a:rPr lang="ru-RU" sz="47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творческого потенциала дошкольников посредством </a:t>
            </a:r>
            <a:r>
              <a:rPr lang="ru-RU" sz="4700" b="1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sz="4700" b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еджио</a:t>
            </a:r>
            <a:r>
              <a:rPr lang="ru-RU" sz="47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подхода</a:t>
            </a:r>
            <a:endParaRPr lang="ru-RU" sz="47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8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8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8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8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8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8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918256" y="4894892"/>
            <a:ext cx="7858180" cy="180020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ctr" defTabSz="914400" rtl="0" latinLnBrk="0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latinLnBrk="0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latinLnBrk="0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latinLnBrk="0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latinLnBrk="0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latinLnBrk="0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latinLnBrk="0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latinLnBrk="0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latinLnBrk="0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ru-RU" sz="2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Подготовила:</a:t>
            </a:r>
          </a:p>
          <a:p>
            <a:pPr algn="r"/>
            <a:r>
              <a:rPr lang="ru-RU" sz="2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воспитатель </a:t>
            </a:r>
          </a:p>
          <a:p>
            <a:pPr algn="r"/>
            <a:r>
              <a:rPr lang="ru-RU" sz="2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Богданова Елена Альфредовна</a:t>
            </a:r>
            <a:endParaRPr lang="ru-RU" sz="2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sz="18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2018</a:t>
            </a:r>
          </a:p>
          <a:p>
            <a:endParaRPr lang="ru-RU" sz="18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8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8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8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http://www.clipartbest.com/cliparts/ncB/M5n/ncBM5n8Ai.pn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431923">
            <a:off x="925476" y="4510113"/>
            <a:ext cx="1887381" cy="185487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clipart-library.com/img/206629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8" cy="6858000"/>
          </a:xfrm>
          <a:prstGeom prst="rect">
            <a:avLst/>
          </a:prstGeom>
          <a:noFill/>
        </p:spPr>
      </p:pic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94545" y="436533"/>
            <a:ext cx="8154908" cy="5984933"/>
          </a:xfrm>
          <a:prstGeom prst="rect">
            <a:avLst/>
          </a:prstGeom>
          <a:ln w="88900" cap="sq" cmpd="thickThin">
            <a:solidFill>
              <a:schemeClr val="accent1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xmlns="" val="660286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clipart-library.com/img/206629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8" cy="6858000"/>
          </a:xfrm>
          <a:prstGeom prst="rect">
            <a:avLst/>
          </a:prstGeom>
          <a:noFill/>
        </p:spPr>
      </p:pic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11560" y="548290"/>
            <a:ext cx="7848872" cy="5886655"/>
          </a:xfrm>
          <a:prstGeom prst="rect">
            <a:avLst/>
          </a:prstGeom>
          <a:ln w="88900" cap="sq" cmpd="thickThin">
            <a:solidFill>
              <a:schemeClr val="accent1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xmlns="" val="4057793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clipart-library.com/img/206629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8" cy="6858000"/>
          </a:xfrm>
          <a:prstGeom prst="rect">
            <a:avLst/>
          </a:prstGeom>
          <a:noFill/>
        </p:spPr>
      </p:pic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5400000">
            <a:off x="3731678" y="1340123"/>
            <a:ext cx="6142992" cy="4128061"/>
          </a:xfrm>
          <a:prstGeom prst="roundRect">
            <a:avLst>
              <a:gd name="adj" fmla="val 11111"/>
            </a:avLst>
          </a:prstGeom>
          <a:ln w="190500" cap="rnd">
            <a:solidFill>
              <a:schemeClr val="accent1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5400000">
            <a:off x="-659736" y="1243914"/>
            <a:ext cx="6142991" cy="4320480"/>
          </a:xfrm>
          <a:prstGeom prst="roundRect">
            <a:avLst>
              <a:gd name="adj" fmla="val 11111"/>
            </a:avLst>
          </a:prstGeom>
          <a:ln w="190500" cap="rnd">
            <a:solidFill>
              <a:schemeClr val="accent1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  <p:extLst>
      <p:ext uri="{BB962C8B-B14F-4D97-AF65-F5344CB8AC3E}">
        <p14:creationId xmlns:p14="http://schemas.microsoft.com/office/powerpoint/2010/main" xmlns="" val="4069600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clipart-library.com/img/206629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8" cy="6858000"/>
          </a:xfrm>
          <a:prstGeom prst="rect">
            <a:avLst/>
          </a:prstGeom>
          <a:noFill/>
        </p:spPr>
      </p:pic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5400000">
            <a:off x="-120522" y="848714"/>
            <a:ext cx="4128459" cy="309634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1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744971" y="2354399"/>
            <a:ext cx="5099678" cy="396902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1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 descr="https://pixy.org/src/476/4764134.png"/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172579">
            <a:off x="4611297" y="661109"/>
            <a:ext cx="1288568" cy="1285699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https://storage.needpix.com/rsynced_images/jigsaw-308909_1280.png"/>
          <p:cNvPicPr/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9624238">
            <a:off x="1290609" y="4825673"/>
            <a:ext cx="1306195" cy="1307465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http://www.clker.com/cliparts/N/O/g/C/z/9/yellow-puzzle-piece-th.png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9874373">
            <a:off x="6853265" y="769913"/>
            <a:ext cx="1242942" cy="123402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2673402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clipart-library.com/img/206629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8" cy="6858000"/>
          </a:xfrm>
          <a:prstGeom prst="rect">
            <a:avLst/>
          </a:prstGeom>
          <a:noFill/>
        </p:spPr>
      </p:pic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1520" y="562179"/>
            <a:ext cx="4548505" cy="341137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Объект 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593124" y="2042842"/>
            <a:ext cx="5148574" cy="386143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 descr="http://www.clipartbest.com/cliparts/RTG/Epd/RTGEpdzgc.png"/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539288">
            <a:off x="5962941" y="666537"/>
            <a:ext cx="1226695" cy="1168346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http://www.clker.com/cliparts/N/O/g/C/z/9/yellow-puzzle-piece-th.png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646907">
            <a:off x="998655" y="4831225"/>
            <a:ext cx="1165677" cy="116910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826193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clipart-library.com/img/206629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8" cy="6858000"/>
          </a:xfrm>
          <a:prstGeom prst="rect">
            <a:avLst/>
          </a:prstGeom>
          <a:noFill/>
        </p:spPr>
      </p:pic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7542" y="548680"/>
            <a:ext cx="8208914" cy="5904656"/>
          </a:xfrm>
          <a:prstGeom prst="rect">
            <a:avLst/>
          </a:prstGeom>
          <a:ln w="88900" cap="sq" cmpd="thickThin">
            <a:solidFill>
              <a:schemeClr val="accent1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xmlns="" val="2628674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clipart-library.com/img/206629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8" cy="6858000"/>
          </a:xfrm>
          <a:prstGeom prst="rect">
            <a:avLst/>
          </a:prstGeom>
          <a:noFill/>
        </p:spPr>
      </p:pic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5536" y="332656"/>
            <a:ext cx="4704522" cy="3528392"/>
          </a:xfrm>
          <a:prstGeom prst="ellipse">
            <a:avLst/>
          </a:prstGeom>
          <a:ln w="190500" cap="rnd">
            <a:solidFill>
              <a:schemeClr val="accent1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67944" y="2816932"/>
            <a:ext cx="4632007" cy="3474005"/>
          </a:xfrm>
          <a:prstGeom prst="ellipse">
            <a:avLst/>
          </a:prstGeom>
          <a:ln w="190500" cap="rnd">
            <a:solidFill>
              <a:schemeClr val="accent1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" name="Рисунок 5" descr="https://pixy.org/src/476/4764134.png"/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676692">
            <a:off x="6409875" y="804782"/>
            <a:ext cx="1424305" cy="1424305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http://www.clipartbest.com/cliparts/RTG/Epd/RTGEpdzgc.png"/>
          <p:cNvPicPr/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0261371">
            <a:off x="1401512" y="4727064"/>
            <a:ext cx="1264920" cy="12649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4052271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clipart-library.com/img/206629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8" cy="6858000"/>
          </a:xfrm>
          <a:prstGeom prst="rect">
            <a:avLst/>
          </a:prstGeom>
          <a:noFill/>
        </p:spPr>
      </p:pic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11560" y="404664"/>
            <a:ext cx="4536504" cy="3402378"/>
          </a:xfrm>
          <a:prstGeom prst="ellipse">
            <a:avLst/>
          </a:prstGeom>
          <a:ln w="190500" cap="rnd">
            <a:solidFill>
              <a:schemeClr val="accent1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139952" y="2924944"/>
            <a:ext cx="4649114" cy="3486836"/>
          </a:xfrm>
          <a:prstGeom prst="ellipse">
            <a:avLst/>
          </a:prstGeom>
          <a:ln w="190500" cap="rnd">
            <a:solidFill>
              <a:schemeClr val="accent1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Рисунок 4" descr="http://www.clker.com/cliparts/N/O/g/C/z/9/yellow-puzzle-piece-th.png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156288">
            <a:off x="6189085" y="908720"/>
            <a:ext cx="1407251" cy="1316985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https://storage.needpix.com/rsynced_images/jigsaw-308909_1280.png"/>
          <p:cNvPicPr/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0744156">
            <a:off x="1259008" y="4569999"/>
            <a:ext cx="1306195" cy="130746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2306146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clipart-library.com/img/206629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6571"/>
            <a:ext cx="9143998" cy="6858000"/>
          </a:xfrm>
          <a:prstGeom prst="rect">
            <a:avLst/>
          </a:prstGeom>
          <a:noFill/>
        </p:spPr>
      </p:pic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761392" y="506648"/>
            <a:ext cx="3430123" cy="2572592"/>
          </a:xfrm>
          <a:prstGeom prst="rect">
            <a:avLst/>
          </a:prstGeom>
          <a:ln w="88900" cap="sq" cmpd="thickThin">
            <a:solidFill>
              <a:schemeClr val="accent1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20863775">
            <a:off x="685319" y="3498400"/>
            <a:ext cx="3321001" cy="2490751"/>
          </a:xfrm>
          <a:prstGeom prst="rect">
            <a:avLst/>
          </a:prstGeom>
          <a:ln w="88900" cap="sq" cmpd="thickThin">
            <a:solidFill>
              <a:schemeClr val="accent1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820514">
            <a:off x="5028767" y="3567384"/>
            <a:ext cx="3477999" cy="2608499"/>
          </a:xfrm>
          <a:prstGeom prst="rect">
            <a:avLst/>
          </a:prstGeom>
          <a:ln w="88900" cap="sq" cmpd="thickThin">
            <a:solidFill>
              <a:schemeClr val="accent1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xmlns="" val="2816149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clipart-library.com/img/206629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" y="10739"/>
            <a:ext cx="9143998" cy="6858000"/>
          </a:xfrm>
          <a:prstGeom prst="rect">
            <a:avLst/>
          </a:prstGeom>
          <a:noFill/>
        </p:spPr>
      </p:pic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11560" y="638690"/>
            <a:ext cx="4392488" cy="329436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1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211960" y="2909816"/>
            <a:ext cx="4403176" cy="330238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1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 descr="https://pixy.org/src/476/4764134.png"/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0263588">
            <a:off x="1177804" y="4557293"/>
            <a:ext cx="1424305" cy="1424305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http://www.clipartbest.com/cliparts/RTG/Epd/RTGEpdzgc.png"/>
          <p:cNvPicPr/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0458596">
            <a:off x="6233528" y="1000609"/>
            <a:ext cx="1264920" cy="12649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3936470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clipart-library.com/img/206629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" y="0"/>
            <a:ext cx="9143998" cy="6858000"/>
          </a:xfrm>
          <a:prstGeom prst="rect">
            <a:avLst/>
          </a:prstGeom>
          <a:noFill/>
        </p:spPr>
      </p:pic>
      <p:pic>
        <p:nvPicPr>
          <p:cNvPr id="5" name="Picture 2" descr="http://clipart-library.com/img/2066299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/>
          <a:srcRect/>
          <a:stretch/>
        </p:blipFill>
        <p:spPr bwMode="auto">
          <a:xfrm>
            <a:off x="4322496" y="319275"/>
            <a:ext cx="432048" cy="6219450"/>
          </a:xfrm>
          <a:prstGeom prst="rect">
            <a:avLst/>
          </a:prstGeom>
          <a:noFill/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5025085" y="1844824"/>
            <a:ext cx="3619902" cy="3690604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478434" y="455288"/>
            <a:ext cx="827003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Реджео</a:t>
            </a:r>
            <a:r>
              <a:rPr lang="ru-RU" sz="4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педагогики</a:t>
            </a:r>
            <a:endParaRPr lang="ru-RU" sz="4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Объект 3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5536" y="1412776"/>
            <a:ext cx="3960440" cy="4314877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259632" y="5908630"/>
            <a:ext cx="25026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err="1" smtClean="0">
                <a:latin typeface="Arial Black" pitchFamily="34" charset="0"/>
              </a:rPr>
              <a:t>Лорис</a:t>
            </a:r>
            <a:r>
              <a:rPr lang="ru-RU" dirty="0" smtClean="0">
                <a:latin typeface="Arial Black" pitchFamily="34" charset="0"/>
              </a:rPr>
              <a:t> </a:t>
            </a:r>
            <a:r>
              <a:rPr lang="ru-RU" dirty="0" err="1" smtClean="0">
                <a:latin typeface="Arial Black" pitchFamily="34" charset="0"/>
              </a:rPr>
              <a:t>Малагуцци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944168" y="5900655"/>
            <a:ext cx="38090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Arial Black" pitchFamily="34" charset="0"/>
              </a:rPr>
              <a:t>Символ </a:t>
            </a:r>
            <a:r>
              <a:rPr lang="ru-RU" dirty="0" err="1" smtClean="0">
                <a:latin typeface="Arial Black" pitchFamily="34" charset="0"/>
              </a:rPr>
              <a:t>Реджео</a:t>
            </a:r>
            <a:r>
              <a:rPr lang="ru-RU" dirty="0" smtClean="0">
                <a:latin typeface="Arial Black" pitchFamily="34" charset="0"/>
              </a:rPr>
              <a:t>-педагогики</a:t>
            </a:r>
            <a:endParaRPr lang="ru-RU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clipart-library.com/img/206629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8" cy="6858000"/>
          </a:xfrm>
          <a:prstGeom prst="rect">
            <a:avLst/>
          </a:prstGeom>
          <a:noFill/>
        </p:spPr>
      </p:pic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57200" y="785794"/>
            <a:ext cx="8229600" cy="535785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5400000">
            <a:off x="200218" y="1071214"/>
            <a:ext cx="4224470" cy="316835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1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5400000">
            <a:off x="4475989" y="2447234"/>
            <a:ext cx="4224469" cy="316835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1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 descr="https://pixy.org/src/476/4764134.png"/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253574">
            <a:off x="6095873" y="516779"/>
            <a:ext cx="1144201" cy="1288216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http://www.clipartbest.com/cliparts/RTG/Epd/RTGEpdzgc.png"/>
          <p:cNvPicPr/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459117">
            <a:off x="1679993" y="5158638"/>
            <a:ext cx="1264920" cy="12649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4062571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clipart-library.com/img/206629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8" cy="6858000"/>
          </a:xfrm>
          <a:prstGeom prst="rect">
            <a:avLst/>
          </a:prstGeom>
          <a:noFill/>
        </p:spPr>
      </p:pic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140283557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395536" y="692696"/>
            <a:ext cx="829126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Роль и функции воспитателя:</a:t>
            </a:r>
            <a:endParaRPr lang="ru-RU" sz="4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74231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s://www.freepptbackgrounds.net/wp-content/plugins/download-manager/cache/Colourful-Puzzles-Powerpoint-Template-900x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6" name="Picture 2" descr="C:\Users\Елена\Desktop\Без названия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714480" y="1071546"/>
            <a:ext cx="5643602" cy="48942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clipart-library.com/img/206629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" y="0"/>
            <a:ext cx="9143998" cy="6858000"/>
          </a:xfrm>
          <a:prstGeom prst="rect">
            <a:avLst/>
          </a:prstGeom>
          <a:noFill/>
        </p:spPr>
      </p:pic>
      <p:pic>
        <p:nvPicPr>
          <p:cNvPr id="5" name="Рисунок 4" descr="https://pixy.org/src/476/4764134.pn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0263588">
            <a:off x="5646041" y="4859728"/>
            <a:ext cx="1424305" cy="1424305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http://www.clipartbest.com/cliparts/RTG/Epd/RTGEpdzgc.pn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0458596" flipV="1">
            <a:off x="1882948" y="2114438"/>
            <a:ext cx="1350133" cy="1259907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57200" y="785794"/>
            <a:ext cx="8229600" cy="535785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Меняться никогда не поздно. Каждый ребенок может сам быть творцом своей жизни. </a:t>
            </a: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Ребенок — не ящик, который нужно как можно плотнее заполнить, а ящик, из которого нужно как можно больше извлечь.</a:t>
            </a:r>
          </a:p>
          <a:p>
            <a:pPr>
              <a:buNone/>
            </a:pP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http://www.clker.com/cliparts/N/O/g/C/z/9/yellow-puzzle-piece-th.png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707631">
            <a:off x="6528388" y="2432845"/>
            <a:ext cx="956945" cy="95694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3936470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s://www.freepptbackgrounds.net/wp-content/plugins/download-manager/cache/Colourful-Puzzles-Powerpoint-Template-900x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143508" y="2708920"/>
            <a:ext cx="8856984" cy="144016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66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Спасибо за внимание !</a:t>
            </a:r>
            <a:endParaRPr lang="ru-RU" sz="66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clipart-library.com/img/206629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8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904656"/>
          </a:xfrm>
        </p:spPr>
        <p:txBody>
          <a:bodyPr/>
          <a:lstStyle/>
          <a:p>
            <a:pPr marL="0" indent="0" algn="ctr">
              <a:buNone/>
            </a:pPr>
            <a:r>
              <a:rPr lang="ru-RU" sz="3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Одна из главных идей, которая лежит в основе подхода: </a:t>
            </a:r>
            <a:endParaRPr lang="ru-RU" sz="36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дети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сами выбирают то, чем им нравится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заниматься;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берутся за проекты, темы которых сами придумали в играх и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разговорах;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ема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работы определяется спонтанно, из вопросов и интересов детей, из догадок, случайно возникших в ходе детских разговоров. </a:t>
            </a:r>
            <a:endParaRPr lang="ru-RU" b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96472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clipart-library.com/img/206629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8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904656"/>
          </a:xfrm>
        </p:spPr>
        <p:txBody>
          <a:bodyPr/>
          <a:lstStyle/>
          <a:p>
            <a:pPr marL="0" lvl="0" indent="0" algn="ctr">
              <a:buNone/>
            </a:pPr>
            <a:r>
              <a:rPr 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Принципы </a:t>
            </a:r>
            <a:r>
              <a:rPr lang="ru-RU" sz="36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Реджео</a:t>
            </a:r>
            <a:r>
              <a:rPr 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педагогики:</a:t>
            </a:r>
          </a:p>
          <a:p>
            <a:pPr lvl="0"/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ебенок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это человек, а каждый человек заслуживает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уважения;</a:t>
            </a: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ети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могут контролировать свое обучение и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развитие;</a:t>
            </a: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ети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учатся, прикасаясь к предметам, двигаясь в пространстве, прислушиваясь, присматриваясь к окружающей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среде;</a:t>
            </a: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ети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строят отношения с другими детьми в пространстве, где можно исследовать его.</a:t>
            </a:r>
          </a:p>
          <a:p>
            <a:pPr marL="0" indent="0" algn="ctr">
              <a:buNone/>
            </a:pPr>
            <a:endParaRPr lang="ru-RU" b="1" u="sng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96472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s://www.freepptbackgrounds.net/wp-content/plugins/download-manager/cache/Colourful-Puzzles-Powerpoint-Template-900x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808820"/>
            <a:ext cx="8229600" cy="324036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000" b="1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Задача взрослого </a:t>
            </a:r>
            <a:r>
              <a:rPr lang="ru-RU" sz="4000" b="1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 </a:t>
            </a:r>
            <a:r>
              <a:rPr lang="ru-RU" sz="4000" b="1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помочь ребенку выразить свои, безусловно ценные, представления о мире и запомнить, что он </a:t>
            </a:r>
            <a:r>
              <a:rPr lang="ru-RU" sz="4000" b="1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испытал. </a:t>
            </a:r>
          </a:p>
          <a:p>
            <a:pPr marL="0" indent="0" algn="ctr">
              <a:buNone/>
            </a:pP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12968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clipart-library.com/img/206629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16632"/>
            <a:ext cx="9143998" cy="6858000"/>
          </a:xfrm>
          <a:prstGeom prst="rect">
            <a:avLst/>
          </a:prstGeom>
          <a:noFill/>
        </p:spPr>
      </p:pic>
      <p:pic>
        <p:nvPicPr>
          <p:cNvPr id="2" name="Объект 1"/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562433" y="836422"/>
            <a:ext cx="1875252" cy="2494793"/>
          </a:xfr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862819" y="3710730"/>
            <a:ext cx="1805729" cy="267185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21045955">
            <a:off x="1092219" y="983539"/>
            <a:ext cx="1716112" cy="251444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862426" y="4020228"/>
            <a:ext cx="1849108" cy="241224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546764">
            <a:off x="6012754" y="1033663"/>
            <a:ext cx="1990671" cy="250611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77029" y="4099889"/>
            <a:ext cx="2028976" cy="2252924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799883" y="3712278"/>
            <a:ext cx="1756885" cy="26793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196472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clipart-library.com/img/206629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8" cy="6858000"/>
          </a:xfrm>
          <a:prstGeom prst="rect">
            <a:avLst/>
          </a:prstGeom>
          <a:noFill/>
        </p:spPr>
      </p:pic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83569" y="504741"/>
            <a:ext cx="7848872" cy="5886654"/>
          </a:xfrm>
          <a:prstGeom prst="rect">
            <a:avLst/>
          </a:prstGeom>
          <a:ln w="88900" cap="sq" cmpd="thickThin">
            <a:solidFill>
              <a:schemeClr val="accent1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xmlns="" val="1887250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clipart-library.com/img/206629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8" cy="6858000"/>
          </a:xfrm>
          <a:prstGeom prst="rect">
            <a:avLst/>
          </a:prstGeom>
          <a:noFill/>
        </p:spPr>
      </p:pic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12080" y="476671"/>
            <a:ext cx="7896355" cy="5922267"/>
          </a:xfrm>
          <a:prstGeom prst="rect">
            <a:avLst/>
          </a:prstGeom>
          <a:ln w="88900" cap="sq" cmpd="thickThin">
            <a:solidFill>
              <a:schemeClr val="accent1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xmlns="" val="1627300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clipart-library.com/img/206629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8" cy="6858000"/>
          </a:xfrm>
          <a:prstGeom prst="rect">
            <a:avLst/>
          </a:prstGeom>
          <a:noFill/>
        </p:spPr>
      </p:pic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57552" y="521986"/>
            <a:ext cx="8028893" cy="5814028"/>
          </a:xfrm>
          <a:prstGeom prst="rect">
            <a:avLst/>
          </a:prstGeom>
          <a:ln w="88900" cap="sq" cmpd="thickThin">
            <a:solidFill>
              <a:schemeClr val="accent1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xmlns="" val="1576146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1143</TotalTime>
  <Words>237</Words>
  <Application>Microsoft Office PowerPoint</Application>
  <PresentationFormat>Экран (4:3)</PresentationFormat>
  <Paragraphs>37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Office Theme</vt:lpstr>
      <vt:lpstr>Муниципальное автономное дошкольное образовательное учреждение Белоярского района «Детский сад комбинированного вида «Березка»  г. Белоярский»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ELENA</cp:lastModifiedBy>
  <cp:revision>68</cp:revision>
  <dcterms:created xsi:type="dcterms:W3CDTF">2018-11-11T07:35:51Z</dcterms:created>
  <dcterms:modified xsi:type="dcterms:W3CDTF">2020-05-26T14:02:31Z</dcterms:modified>
</cp:coreProperties>
</file>