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image.pn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4032448"/>
          </a:xfrm>
        </p:spPr>
        <p:txBody>
          <a:bodyPr>
            <a:noAutofit/>
          </a:bodyPr>
          <a:lstStyle/>
          <a:p>
            <a:r>
              <a:rPr lang="en-US" sz="4800" dirty="0" smtClean="0"/>
              <a:t>“</a:t>
            </a:r>
            <a:r>
              <a:rPr lang="ru-RU" sz="4800" dirty="0" smtClean="0"/>
              <a:t>Реализация инклюзивного образования детей дошкольного возраста в условиях реализации ФГОС ДО</a:t>
            </a:r>
            <a:r>
              <a:rPr lang="en-US" sz="4800" dirty="0" smtClean="0"/>
              <a:t>”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229200"/>
            <a:ext cx="4600600" cy="14645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  <a:r>
              <a:rPr lang="ru-RU" dirty="0" err="1" smtClean="0">
                <a:solidFill>
                  <a:schemeClr val="tx1"/>
                </a:solidFill>
              </a:rPr>
              <a:t>Зубрицкая</a:t>
            </a:r>
            <a:r>
              <a:rPr lang="ru-RU" dirty="0" smtClean="0">
                <a:solidFill>
                  <a:schemeClr val="tx1"/>
                </a:solidFill>
              </a:rPr>
              <a:t> Татьяна Васильевна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Организация инклюзивного образования строится на принципах: индивидуального подхода; поддержки самостоятельной активности ребенка (индивидуализации); социального взаимодействия; междисциплинарного подхода ; вариативности в организации процессов обучения и воспитания; партнерского взаимодействия с семьей; динамического развития образовательной модели детского сада.</a:t>
            </a:r>
            <a:br>
              <a:rPr lang="ru-RU" sz="3100" dirty="0" smtClean="0"/>
            </a:br>
            <a:r>
              <a:rPr lang="ru-RU" sz="3100" dirty="0" smtClean="0"/>
              <a:t>При правильной организации инклюзивное образование развивает у дошкольников толерантность, терпимость, милосердие и взаимоуважение, направлено на развитие у всех людей способностей, необходимых для общения.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 </a:t>
            </a:r>
            <a:r>
              <a:rPr lang="ru-RU" sz="4000" dirty="0" smtClean="0"/>
              <a:t>Все участники воспитательного процесса учатся видеть возможности, которыми обладают дети с ограниченными возможностями здоровья, несмотря на имеющиеся у них нарушения.</a:t>
            </a:r>
            <a:br>
              <a:rPr lang="ru-RU" sz="4000" dirty="0" smtClean="0"/>
            </a:br>
            <a:r>
              <a:rPr lang="ru-RU" sz="4000" b="1" i="1" dirty="0" smtClean="0"/>
              <a:t>Дети – это будущие члены общества, и если сегодня для них будет обычным общение с детьми с ОВЗ, то в будущем мы будем воспринимать людей с проблемами в развитии, как полноценных членов общества.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Спасибо </a:t>
            </a:r>
            <a:r>
              <a:rPr lang="ru-RU" sz="4800" b="1" i="1" smtClean="0"/>
              <a:t>за внимание!</a:t>
            </a:r>
            <a:endParaRPr lang="ru-RU" sz="4800" b="1" i="1" dirty="0"/>
          </a:p>
        </p:txBody>
      </p:sp>
      <p:pic>
        <p:nvPicPr>
          <p:cNvPr id="5" name="Содержимое 4" descr="hello_html_m4fb7622d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1556792"/>
            <a:ext cx="5760640" cy="404396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«Образование детей с особыми потребностями является одной из основных задач для страны. Это необходимое условие создания действительно инклюзивного общества, где каждый сможет чувствовать причастность и </a:t>
            </a:r>
            <a:r>
              <a:rPr lang="ru-RU" sz="3200" b="1" dirty="0" err="1" smtClean="0"/>
              <a:t>востребованность</a:t>
            </a:r>
            <a:r>
              <a:rPr lang="ru-RU" sz="3200" b="1" dirty="0" smtClean="0"/>
              <a:t> своих действий. Мы обязаны дать возможность каждому ребенку, независимо от его потребностей и других обстоятельств, полностью реализовать свой потенциал, приносить пользу обществу и стать полноценным его членом» </a:t>
            </a:r>
            <a:r>
              <a:rPr lang="ru-RU" sz="3200" b="1" i="1" dirty="0" smtClean="0"/>
              <a:t>(Дэвид </a:t>
            </a:r>
            <a:r>
              <a:rPr lang="ru-RU" sz="3200" b="1" i="1" dirty="0" err="1" smtClean="0"/>
              <a:t>Бланкет</a:t>
            </a:r>
            <a:r>
              <a:rPr lang="ru-RU" sz="3200" b="1" i="1" dirty="0" smtClean="0"/>
              <a:t>).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33670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Совместное (инклюзивное) образование признано всем мировым сообществом как наиболее гуманное и эффективное.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Инклюзивное образование сегодня с полным правом может считаться одним их приоритетов государственной образовательной политики России.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Инклюзивное образование   предполагает: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- обучение детей с ограниченными возможностями здоровья не в специализированном,  а в обычном учебном заведении. При этом они должны получать специализированную помощь;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-  вовлечение в образовательный процесс каждого ребенка с помощью образовательной программы, которая соответствует его способностям;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- удовлетворение индивидуальных образовательных потребностей, обеспечение специальных условий.</a:t>
            </a:r>
            <a:endParaRPr lang="ru-RU" sz="3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Инклюзивное образование базируется на восьми принципах: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/>
              <a:t>1.   Ценность человека не зависит от его способностей и достижений.</a:t>
            </a:r>
            <a:br>
              <a:rPr lang="ru-RU" sz="2700" dirty="0" smtClean="0"/>
            </a:br>
            <a:r>
              <a:rPr lang="ru-RU" sz="2700" dirty="0" smtClean="0"/>
              <a:t>2.   Каждый человек способен чувствовать и думать.</a:t>
            </a:r>
            <a:br>
              <a:rPr lang="ru-RU" sz="2700" dirty="0" smtClean="0"/>
            </a:br>
            <a:r>
              <a:rPr lang="ru-RU" sz="2700" dirty="0" smtClean="0"/>
              <a:t>3. Каждый человек имеет право на общение и на то, чтобы быть услышанным.</a:t>
            </a:r>
            <a:br>
              <a:rPr lang="ru-RU" sz="2700" dirty="0" smtClean="0"/>
            </a:br>
            <a:r>
              <a:rPr lang="ru-RU" sz="2700" dirty="0" smtClean="0"/>
              <a:t>4.  Все люди нуждаются друг в друге.</a:t>
            </a:r>
            <a:br>
              <a:rPr lang="ru-RU" sz="2700" dirty="0" smtClean="0"/>
            </a:br>
            <a:r>
              <a:rPr lang="ru-RU" sz="2700" dirty="0" smtClean="0"/>
              <a:t>5. Подлинное образование может осуществляться только в контексте реальных взаимоотношений.</a:t>
            </a:r>
            <a:br>
              <a:rPr lang="ru-RU" sz="2700" dirty="0" smtClean="0"/>
            </a:br>
            <a:r>
              <a:rPr lang="ru-RU" sz="2700" dirty="0" smtClean="0"/>
              <a:t>6.   Все люди нуждаются в поддержке и дружбе ровесников.</a:t>
            </a:r>
            <a:br>
              <a:rPr lang="ru-RU" sz="2700" dirty="0" smtClean="0"/>
            </a:br>
            <a:r>
              <a:rPr lang="ru-RU" sz="2700" dirty="0" smtClean="0"/>
              <a:t>7. Для всех обучающихся достижение прогресса скорее в том, что они могут делать, чем в том, что не могут.</a:t>
            </a:r>
            <a:br>
              <a:rPr lang="ru-RU" sz="2700" dirty="0" smtClean="0"/>
            </a:br>
            <a:r>
              <a:rPr lang="ru-RU" sz="2700" dirty="0" smtClean="0"/>
              <a:t>8.   Разнообразие усиливает все стороны жизни человека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r>
              <a:rPr lang="ru-RU" sz="4000" dirty="0" smtClean="0"/>
              <a:t>В основных принципах дошкольного образования, прописанных в ФГОС можно выделить некоторые, которые необходимо учитывать в первую очередь при разработке образовательной программы дошкольного учреждения, в котором  находятся дети с ОВЗ: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- полноценное проживание ребенком всех этапов детства, обогащение (амплификация) детского развития;</a:t>
            </a:r>
            <a:br>
              <a:rPr lang="ru-RU" sz="2400" dirty="0" smtClean="0"/>
            </a:br>
            <a:r>
              <a:rPr lang="ru-RU" sz="2400" dirty="0" smtClean="0"/>
              <a:t>-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образования;</a:t>
            </a:r>
            <a:br>
              <a:rPr lang="ru-RU" sz="2400" dirty="0" smtClean="0"/>
            </a:br>
            <a:r>
              <a:rPr lang="ru-RU" sz="2400" dirty="0" smtClean="0"/>
              <a:t>- содействие и сотрудничество детей и взрослых, признание ребенка полноценным участником образовательных отношений;</a:t>
            </a:r>
            <a:br>
              <a:rPr lang="ru-RU" sz="2400" dirty="0" smtClean="0"/>
            </a:br>
            <a:r>
              <a:rPr lang="ru-RU" sz="2400" dirty="0" smtClean="0"/>
              <a:t>- формирование познавательных интересов и познавательных действий ребенка в различных видах деятельности;</a:t>
            </a:r>
            <a:br>
              <a:rPr lang="ru-RU" sz="2400" dirty="0" smtClean="0"/>
            </a:br>
            <a:r>
              <a:rPr lang="ru-RU" sz="2400" dirty="0" smtClean="0"/>
              <a:t>- возрастная адекватность дошкольного образования (соответствие условий, требований, методов возрасту и особенностям развития</a:t>
            </a:r>
            <a:r>
              <a:rPr lang="ru-RU" sz="2400" i="1" dirty="0" smtClean="0"/>
              <a:t>) 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</a:t>
            </a:r>
            <a:r>
              <a:rPr lang="ru-RU" sz="3600" b="1" dirty="0" smtClean="0"/>
              <a:t>цели</a:t>
            </a:r>
            <a:r>
              <a:rPr lang="ru-RU" sz="3600" dirty="0" smtClean="0"/>
              <a:t> стандарта входит обеспечение государством равенства возможностей каждого ребенка в получении качественного дошкольного образования, а так же   обеспечение государственных гарантий уровня и качества образования на основе обязательных требований к условиям реализации ООП, их структуре и результатам освоения.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Задачами ФГОС ДО в отношении детей с ОВЗ можно считать: 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- охрану и укрепление физического и психического здоровья детей (в том числе эмоционального благополучия);</a:t>
            </a:r>
            <a:br>
              <a:rPr lang="ru-RU" sz="2000" dirty="0" smtClean="0"/>
            </a:br>
            <a:r>
              <a:rPr lang="ru-RU" sz="2000" dirty="0" smtClean="0"/>
              <a:t>- обеспечения равных возможностей для полноценного развития каждого ребенка в период дошкольного детства независимо от психофизиологических и других особенностей (в том числе ограниченных возможностей здоровья);</a:t>
            </a:r>
            <a:br>
              <a:rPr lang="ru-RU" sz="2000" dirty="0" smtClean="0"/>
            </a:br>
            <a:r>
              <a:rPr lang="ru-RU" sz="2000" dirty="0" smtClean="0"/>
              <a:t>-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миром;</a:t>
            </a:r>
            <a:br>
              <a:rPr lang="ru-RU" sz="2000" dirty="0" smtClean="0"/>
            </a:br>
            <a:r>
              <a:rPr lang="ru-RU" sz="2000" dirty="0" smtClean="0"/>
              <a:t>-  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учетом образовательных потребностей, способностей и состояния здоровья детей;</a:t>
            </a:r>
            <a:br>
              <a:rPr lang="ru-RU" sz="2000" dirty="0" smtClean="0"/>
            </a:br>
            <a:r>
              <a:rPr lang="ru-RU" sz="2000" dirty="0" smtClean="0"/>
              <a:t>-  формирования </a:t>
            </a:r>
            <a:r>
              <a:rPr lang="ru-RU" sz="2000" dirty="0" err="1" smtClean="0"/>
              <a:t>социокультурной</a:t>
            </a:r>
            <a:r>
              <a:rPr lang="ru-RU" sz="2000" dirty="0" smtClean="0"/>
              <a:t> среды, соответствующей возрастным, индивидуальным, психологическим и физиологическим особенностям детей;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225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“Реализация инклюзивного образования детей дошкольного возраста в условиях реализации ФГОС ДО”</vt:lpstr>
      <vt:lpstr>«Образование детей с особыми потребностями является одной из основных задач для страны. Это необходимое условие создания действительно инклюзивного общества, где каждый сможет чувствовать причастность и востребованность своих действий. Мы обязаны дать возможность каждому ребенку, независимо от его потребностей и других обстоятельств, полностью реализовать свой потенциал, приносить пользу обществу и стать полноценным его членом» (Дэвид Бланкет).</vt:lpstr>
      <vt:lpstr>Совместное (инклюзивное) образование признано всем мировым сообществом как наиболее гуманное и эффективное.  Инклюзивное образование сегодня с полным правом может считаться одним их приоритетов государственной образовательной политики России.</vt:lpstr>
      <vt:lpstr>Инклюзивное образование   предполагает: - обучение детей с ограниченными возможностями здоровья не в специализированном,  а в обычном учебном заведении. При этом они должны получать специализированную помощь; -  вовлечение в образовательный процесс каждого ребенка с помощью образовательной программы, которая соответствует его способностям; - удовлетворение индивидуальных образовательных потребностей, обеспечение специальных условий.</vt:lpstr>
      <vt:lpstr>Инклюзивное образование базируется на восьми принципах:  1.   Ценность человека не зависит от его способностей и достижений. 2.   Каждый человек способен чувствовать и думать. 3. Каждый человек имеет право на общение и на то, чтобы быть услышанным. 4.  Все люди нуждаются друг в друге. 5. Подлинное образование может осуществляться только в контексте реальных взаимоотношений. 6.   Все люди нуждаются в поддержке и дружбе ровесников. 7. Для всех обучающихся достижение прогресса скорее в том, что они могут делать, чем в том, что не могут. 8.   Разнообразие усиливает все стороны жизни человека. </vt:lpstr>
      <vt:lpstr>В основных принципах дошкольного образования, прописанных в ФГОС можно выделить некоторые, которые необходимо учитывать в первую очередь при разработке образовательной программы дошкольного учреждения, в котором  находятся дети с ОВЗ: </vt:lpstr>
      <vt:lpstr>- полноценное проживание ребенком всех этапов детства, обогащение (амплификация) детского развития; -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образования; - содействие и сотрудничество детей и взрослых, признание ребенка полноценным участником образовательных отношений; - формирование познавательных интересов и познавательных действий ребенка в различных видах деятельности; - возрастная адекватность дошкольного образования (соответствие условий, требований, методов возрасту и особенностям развития) </vt:lpstr>
      <vt:lpstr>В цели стандарта входит обеспечение государством равенства возможностей каждого ребенка в получении качественного дошкольного образования, а так же   обеспечение государственных гарантий уровня и качества образования на основе обязательных требований к условиям реализации ООП, их структуре и результатам освоения. </vt:lpstr>
      <vt:lpstr>Задачами ФГОС ДО в отношении детей с ОВЗ можно считать:   - охрану и укрепление физического и психического здоровья детей (в том числе эмоционального благополучия); - обеспечения равных возможностей для полноценного развития каждого ребенка в период дошкольного детства независимо от психофизиологических и других особенностей (в том числе ограниченных возможностей здоровья); -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миром; -  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учетом образовательных потребностей, способностей и состояния здоровья детей; -  формирования социокультурной среды, соответствующей возрастным, индивидуальным, психологическим и физиологическим особенностям детей;</vt:lpstr>
      <vt:lpstr>Организация инклюзивного образования строится на принципах: индивидуального подхода; поддержки самостоятельной активности ребенка (индивидуализации); социального взаимодействия; междисциплинарного подхода ; вариативности в организации процессов обучения и воспитания; партнерского взаимодействия с семьей; динамического развития образовательной модели детского сада. При правильной организации инклюзивное образование развивает у дошкольников толерантность, терпимость, милосердие и взаимоуважение, направлено на развитие у всех людей способностей, необходимых для общения. </vt:lpstr>
      <vt:lpstr> Все участники воспитательного процесса учатся видеть возможности, которыми обладают дети с ограниченными возможностями здоровья, несмотря на имеющиеся у них нарушения. Дети – это будущие члены общества, и если сегодня для них будет обычным общение с детьми с ОВЗ, то в будущем мы будем воспринимать людей с проблемами в развитии, как полноценных членов общества.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“Реализация инклюзивного образования детей дошкольного возраста в условиях реализации ФГОС ДО”</dc:title>
  <dc:creator>1</dc:creator>
  <cp:lastModifiedBy>1</cp:lastModifiedBy>
  <cp:revision>5</cp:revision>
  <dcterms:created xsi:type="dcterms:W3CDTF">2018-05-14T17:57:25Z</dcterms:created>
  <dcterms:modified xsi:type="dcterms:W3CDTF">2018-07-15T09:59:54Z</dcterms:modified>
</cp:coreProperties>
</file>