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6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098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F4106-7821-499C-B1AC-14A8BB8052D8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367C-F909-45D3-A433-B7568CE23E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115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F4106-7821-499C-B1AC-14A8BB8052D8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367C-F909-45D3-A433-B7568CE23E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952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F4106-7821-499C-B1AC-14A8BB8052D8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367C-F909-45D3-A433-B7568CE23E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574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F4106-7821-499C-B1AC-14A8BB8052D8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367C-F909-45D3-A433-B7568CE23E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770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F4106-7821-499C-B1AC-14A8BB8052D8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367C-F909-45D3-A433-B7568CE23E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272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F4106-7821-499C-B1AC-14A8BB8052D8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367C-F909-45D3-A433-B7568CE23E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694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F4106-7821-499C-B1AC-14A8BB8052D8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367C-F909-45D3-A433-B7568CE23E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084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F4106-7821-499C-B1AC-14A8BB8052D8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367C-F909-45D3-A433-B7568CE23E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330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F4106-7821-499C-B1AC-14A8BB8052D8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367C-F909-45D3-A433-B7568CE23E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3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F4106-7821-499C-B1AC-14A8BB8052D8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367C-F909-45D3-A433-B7568CE23E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216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F4106-7821-499C-B1AC-14A8BB8052D8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367C-F909-45D3-A433-B7568CE23E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261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F4106-7821-499C-B1AC-14A8BB8052D8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D367C-F909-45D3-A433-B7568CE23E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221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9525"/>
            <a:ext cx="9124950" cy="683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357482" y="1676400"/>
            <a:ext cx="8786874" cy="17526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pc="150" dirty="0" smtClean="0">
                <a:ln w="11430"/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ТЕКСТ - ПОВЕСТВОВАНИЕ </a:t>
            </a: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295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9525"/>
            <a:ext cx="9124950" cy="683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7077133"/>
              </p:ext>
            </p:extLst>
          </p:nvPr>
        </p:nvGraphicFramePr>
        <p:xfrm>
          <a:off x="683568" y="980729"/>
          <a:ext cx="7992888" cy="3816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4248472"/>
              </a:tblGrid>
              <a:tr h="381642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   У меня живёт пёс </a:t>
                      </a:r>
                      <a:r>
                        <a:rPr lang="ru-RU" sz="2400" dirty="0" err="1" smtClean="0">
                          <a:solidFill>
                            <a:srgbClr val="002060"/>
                          </a:solidFill>
                        </a:rPr>
                        <a:t>Фрам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.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   У него тёмно-карие глаза. Удлинённое туловище и длинные лапы. Слегка продолговатые</a:t>
                      </a:r>
                      <a:r>
                        <a:rPr lang="ru-RU" sz="2400" baseline="0" dirty="0" smtClean="0">
                          <a:solidFill>
                            <a:srgbClr val="002060"/>
                          </a:solidFill>
                        </a:rPr>
                        <a:t> уши пёс поднимает, когда насторожен или прислушивается.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    Однажды я решил прогуляться с </a:t>
                      </a:r>
                      <a:r>
                        <a:rPr lang="ru-RU" sz="2400" dirty="0" err="1" smtClean="0">
                          <a:solidFill>
                            <a:srgbClr val="002060"/>
                          </a:solidFill>
                        </a:rPr>
                        <a:t>Фрамом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 в лесу.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    Шли мы долго, потом повернули назад и заблудились. Уже стемнело. Я очень испугался! Только пёс смог вывести нас на правильный путь и нашёл дорогу домой.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    Так </a:t>
                      </a:r>
                      <a:r>
                        <a:rPr lang="ru-RU" sz="2400" dirty="0" err="1" smtClean="0">
                          <a:solidFill>
                            <a:srgbClr val="002060"/>
                          </a:solidFill>
                        </a:rPr>
                        <a:t>Фрам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 спас меня!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59632" y="385500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Прочитай, о ком говорится в текстах?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55776" y="4941168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В каком тексте описывается пёс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Фрам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В каком рассказывается, что с ним произошло?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833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9525"/>
            <a:ext cx="9124950" cy="683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336" y="2642444"/>
            <a:ext cx="7911723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476672"/>
            <a:ext cx="7200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Проведи исследование. </a:t>
            </a:r>
          </a:p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Рассмотри схему. </a:t>
            </a:r>
          </a:p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Определи, какой из прочитанных текстов – описание, а какой повествование.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9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9525"/>
            <a:ext cx="9124950" cy="683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820422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522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9525"/>
            <a:ext cx="9124950" cy="683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404664"/>
            <a:ext cx="80648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читаешь 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текст-описание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то кажется, что рассматриваешь фотографию или остановленный кадр фильма.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читаешь 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текст-повествование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то кажется, что смотришь кадры фильма, в которых действия происходят одно за другим.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140968"/>
            <a:ext cx="8062044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881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9525"/>
            <a:ext cx="9124950" cy="683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29000"/>
            <a:ext cx="8164801" cy="3040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1512" y="3067794"/>
            <a:ext cx="792088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Однажды я решил прогуляться с </a:t>
            </a:r>
            <a:r>
              <a:rPr lang="ru-RU" sz="2800" b="1" dirty="0" err="1" smtClean="0">
                <a:solidFill>
                  <a:srgbClr val="002060"/>
                </a:solidFill>
              </a:rPr>
              <a:t>Фрамом</a:t>
            </a:r>
            <a:r>
              <a:rPr lang="ru-RU" sz="2800" b="1" dirty="0" smtClean="0">
                <a:solidFill>
                  <a:srgbClr val="002060"/>
                </a:solidFill>
              </a:rPr>
              <a:t> в лесу.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   Шли мы долго, потом повернули назад и заблудились. Уже стемнело. Я очень испугался! Только пёс смог вывести нас на правильный путь и нашёл дорогу домой.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   Так </a:t>
            </a:r>
            <a:r>
              <a:rPr lang="ru-RU" sz="2800" b="1" dirty="0" err="1" smtClean="0">
                <a:solidFill>
                  <a:srgbClr val="002060"/>
                </a:solidFill>
              </a:rPr>
              <a:t>Фрам</a:t>
            </a:r>
            <a:r>
              <a:rPr lang="ru-RU" sz="2800" b="1" dirty="0" smtClean="0">
                <a:solidFill>
                  <a:srgbClr val="002060"/>
                </a:solidFill>
              </a:rPr>
              <a:t> спас меня!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404664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текста-повествования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есть свои особенности. Как вы думаете, без какой части речи мы не смогли бы написать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текс-повествования?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Догадались?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Конечно,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глагола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Глаголы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являются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главными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текста-повествования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2492896"/>
            <a:ext cx="72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Давайте понаблюдаем, сколько глаголов в нашем тексте.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987824" y="3501008"/>
            <a:ext cx="2952328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71600" y="4365104"/>
            <a:ext cx="864096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572000" y="4365104"/>
            <a:ext cx="1656184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55576" y="4797152"/>
            <a:ext cx="1944216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563888" y="4797152"/>
            <a:ext cx="1656184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516216" y="4797152"/>
            <a:ext cx="1656184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519772" y="5229200"/>
            <a:ext cx="2124236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971600" y="5661248"/>
            <a:ext cx="1020363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627784" y="6093296"/>
            <a:ext cx="648072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987824" y="3573016"/>
            <a:ext cx="2952328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971600" y="4437112"/>
            <a:ext cx="864096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572000" y="4437112"/>
            <a:ext cx="1656184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755576" y="4869160"/>
            <a:ext cx="1944216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563888" y="4869160"/>
            <a:ext cx="1656184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6516216" y="4869160"/>
            <a:ext cx="1656184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555776" y="5301208"/>
            <a:ext cx="2124236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971600" y="5733256"/>
            <a:ext cx="1020363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627784" y="6165304"/>
            <a:ext cx="648072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4007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5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1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9525"/>
            <a:ext cx="9124950" cy="683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29000"/>
            <a:ext cx="8164801" cy="3040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3278568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36912"/>
            <a:ext cx="3278568" cy="1630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437112"/>
            <a:ext cx="3278910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13059" y="332656"/>
            <a:ext cx="77074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Восстанови порядок следования частей текста: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836712"/>
            <a:ext cx="4395045" cy="2025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9" y="4464713"/>
            <a:ext cx="4388767" cy="908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998" y="3083763"/>
            <a:ext cx="436245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0236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-0.00972 L -0.00156 -0.2605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" y="-1254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 L 2.5E-6 0.2310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9525"/>
            <a:ext cx="9124950" cy="683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29000"/>
            <a:ext cx="8164801" cy="3040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62309" y="3353504"/>
            <a:ext cx="784204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Медведица </a:t>
            </a:r>
            <a:r>
              <a:rPr lang="ru-RU" sz="2800" b="1" dirty="0">
                <a:solidFill>
                  <a:srgbClr val="002060"/>
                </a:solidFill>
              </a:rPr>
              <a:t>схватила одного медвежонка и не выпустила, пока хорошенько не выполоскала в воде. Другой медвежонок пустился удирать в </a:t>
            </a:r>
            <a:r>
              <a:rPr lang="ru-RU" sz="2800" b="1" dirty="0" smtClean="0">
                <a:solidFill>
                  <a:srgbClr val="002060"/>
                </a:solidFill>
              </a:rPr>
              <a:t>лес. Мать </a:t>
            </a:r>
            <a:r>
              <a:rPr lang="ru-RU" sz="2800" b="1" dirty="0">
                <a:solidFill>
                  <a:srgbClr val="002060"/>
                </a:solidFill>
              </a:rPr>
              <a:t>догнала его и окунула в воду, как первого.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2055039"/>
            <a:ext cx="763284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Был </a:t>
            </a:r>
            <a:r>
              <a:rPr lang="ru-RU" sz="2800" b="1" dirty="0">
                <a:solidFill>
                  <a:srgbClr val="002060"/>
                </a:solidFill>
              </a:rPr>
              <a:t>летний солнечный </a:t>
            </a:r>
            <a:r>
              <a:rPr lang="ru-RU" sz="2800" b="1" dirty="0" smtClean="0">
                <a:solidFill>
                  <a:srgbClr val="002060"/>
                </a:solidFill>
              </a:rPr>
              <a:t>день. Из </a:t>
            </a:r>
            <a:r>
              <a:rPr lang="ru-RU" sz="2800" b="1" dirty="0">
                <a:solidFill>
                  <a:srgbClr val="002060"/>
                </a:solidFill>
              </a:rPr>
              <a:t>чащи на берег реки вышла </a:t>
            </a:r>
            <a:r>
              <a:rPr lang="ru-RU" sz="2800" b="1" dirty="0" smtClean="0">
                <a:solidFill>
                  <a:srgbClr val="002060"/>
                </a:solidFill>
              </a:rPr>
              <a:t>большая </a:t>
            </a:r>
            <a:r>
              <a:rPr lang="ru-RU" sz="2800" b="1" dirty="0">
                <a:solidFill>
                  <a:srgbClr val="002060"/>
                </a:solidFill>
              </a:rPr>
              <a:t>медведица с двумя </a:t>
            </a:r>
            <a:r>
              <a:rPr lang="ru-RU" sz="2800" b="1" dirty="0" smtClean="0">
                <a:solidFill>
                  <a:srgbClr val="002060"/>
                </a:solidFill>
              </a:rPr>
              <a:t>медвежатами.</a:t>
            </a:r>
            <a:endParaRPr lang="ru-RU" sz="2800" b="1" dirty="0">
              <a:solidFill>
                <a:srgbClr val="002060"/>
              </a:solidFill>
            </a:endParaRPr>
          </a:p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62308" y="5517232"/>
            <a:ext cx="76701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Оба </a:t>
            </a:r>
            <a:r>
              <a:rPr lang="ru-RU" sz="2800" b="1" dirty="0">
                <a:solidFill>
                  <a:srgbClr val="002060"/>
                </a:solidFill>
              </a:rPr>
              <a:t>медвежонка остались довольны купанием.</a:t>
            </a:r>
          </a:p>
          <a:p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83569" y="275164"/>
            <a:ext cx="8136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Озаглавь текст. Спиши его в тетрадь. Каждый абзац начинай с красной строки. Подчеркни все глаголы.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забывай про ударение и орфограммы!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15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522"/>
            <a:ext cx="9180512" cy="683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19" descr="http://s019.radikal.ru/i619/1710/08/32e93190705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95765"/>
            <a:ext cx="712248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117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345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Андреев</dc:creator>
  <cp:lastModifiedBy>Андреев</cp:lastModifiedBy>
  <cp:revision>20</cp:revision>
  <dcterms:created xsi:type="dcterms:W3CDTF">2020-04-20T09:43:52Z</dcterms:created>
  <dcterms:modified xsi:type="dcterms:W3CDTF">2020-04-20T12:13:29Z</dcterms:modified>
</cp:coreProperties>
</file>