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5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72" r:id="rId11"/>
    <p:sldId id="273" r:id="rId12"/>
    <p:sldId id="276" r:id="rId13"/>
    <p:sldId id="277" r:id="rId14"/>
    <p:sldId id="278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87" autoAdjust="0"/>
    <p:restoredTop sz="94660"/>
  </p:normalViewPr>
  <p:slideViewPr>
    <p:cSldViewPr>
      <p:cViewPr varScale="1">
        <p:scale>
          <a:sx n="65" d="100"/>
          <a:sy n="65" d="100"/>
        </p:scale>
        <p:origin x="-1292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92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E21F0-E577-4310-9DC5-2C395341E83A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020A9-3660-4FA2-B4BE-F8FFF7E52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Мы с вами в зимнем лесу.</a:t>
            </a:r>
            <a:r>
              <a:rPr lang="ru-RU" baseline="0" dirty="0" smtClean="0"/>
              <a:t> Какая здесь красота и тишина, кажется здесь никого нет. Но вы же знаете, не все звери впали в спячку, и сейчас вон из-за того деревца появится зверек, который очень хочет с вами познакомиться поближе, и рассказать о себе.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020A9-3660-4FA2-B4BE-F8FFF7E5237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087F3-AA44-4D1A-BA4F-66E7BEDEC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07436-D4AF-482A-A5AC-B22E355F046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114DA-5F3A-4313-AE47-530C9C4FC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astol.com.ua-16027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08000" y="642918"/>
            <a:ext cx="8928000" cy="55800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sz="quarter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Мои враги: волк, лиса, куница</a:t>
            </a:r>
            <a:endParaRPr lang="ru-RU" sz="2400" dirty="0"/>
          </a:p>
        </p:txBody>
      </p:sp>
      <p:pic>
        <p:nvPicPr>
          <p:cNvPr id="11" name="Содержимое 10" descr="8-loups-mc-enzie-blanc-ans-819478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142984"/>
            <a:ext cx="4031103" cy="3240000"/>
          </a:xfrm>
        </p:spPr>
      </p:pic>
      <p:pic>
        <p:nvPicPr>
          <p:cNvPr id="12" name="Содержимое 11" descr="1540817386_35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5451732" y="1600199"/>
            <a:ext cx="2719031" cy="2448000"/>
          </a:xfrm>
        </p:spPr>
      </p:pic>
      <p:pic>
        <p:nvPicPr>
          <p:cNvPr id="13" name="Содержимое 12" descr="kisspng-black-footed-ferret-mink-beech-marten-european-bad-lima-5b4accfb6d94c1.6118224615316287954489.jpg"/>
          <p:cNvPicPr>
            <a:picLocks noGrp="1" noChangeAspect="1"/>
          </p:cNvPicPr>
          <p:nvPr>
            <p:ph sz="quarter" idx="3"/>
          </p:nvPr>
        </p:nvPicPr>
        <p:blipFill>
          <a:blip r:embed="rId4" cstate="screen"/>
          <a:stretch>
            <a:fillRect/>
          </a:stretch>
        </p:blipFill>
        <p:spPr>
          <a:xfrm>
            <a:off x="3643306" y="4643446"/>
            <a:ext cx="2477647" cy="1872000"/>
          </a:xfrm>
        </p:spPr>
      </p:pic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>
          <a:xfrm>
            <a:off x="8501090" y="5929330"/>
            <a:ext cx="185710" cy="214313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 так же: орел, ястреб и сова</a:t>
            </a:r>
            <a:endParaRPr lang="ru-RU" sz="2400" dirty="0"/>
          </a:p>
        </p:txBody>
      </p:sp>
      <p:pic>
        <p:nvPicPr>
          <p:cNvPr id="7" name="Содержимое 6" descr="kisspng-bald-eagle-portable-network-graphics-clip-art-imag-photobomb-challenge-2-entry-2-steemit-5c1d63a2651da9.129731891545429922414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928659" y="1714488"/>
            <a:ext cx="3594375" cy="2556000"/>
          </a:xfrm>
        </p:spPr>
      </p:pic>
      <p:pic>
        <p:nvPicPr>
          <p:cNvPr id="8" name="Содержимое 7" descr="kisspng-bird-falcon-clip-art-falcon-5ab3bacfd70d52.6317030715217282078809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5218782" y="1600199"/>
            <a:ext cx="3525882" cy="2664000"/>
          </a:xfrm>
        </p:spPr>
      </p:pic>
      <p:pic>
        <p:nvPicPr>
          <p:cNvPr id="9" name="Содержимое 8" descr="kisspng-tawny-owl-bird-clip-art-owl-raptor-animals-5a998ef37f87c5.0055536215200130435224.jpg"/>
          <p:cNvPicPr>
            <a:picLocks noGrp="1" noChangeAspect="1"/>
          </p:cNvPicPr>
          <p:nvPr>
            <p:ph sz="quarter" idx="3"/>
          </p:nvPr>
        </p:nvPicPr>
        <p:blipFill>
          <a:blip r:embed="rId4" cstate="screen"/>
          <a:stretch>
            <a:fillRect/>
          </a:stretch>
        </p:blipFill>
        <p:spPr>
          <a:xfrm>
            <a:off x="3000364" y="4357694"/>
            <a:ext cx="3499200" cy="1944000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8501090" y="5786453"/>
            <a:ext cx="185710" cy="344471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Познакомтесь с моими необычными братьями: древесный японский заяц — мастер лазить по деревьям.</a:t>
            </a:r>
            <a:endParaRPr lang="ru-RU" dirty="0"/>
          </a:p>
        </p:txBody>
      </p:sp>
      <p:pic>
        <p:nvPicPr>
          <p:cNvPr id="9" name="Содержимое 8" descr="Slide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428736"/>
            <a:ext cx="7008000" cy="5256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Калифорнийский заяц — самый ушастый заяц.</a:t>
            </a:r>
            <a:endParaRPr lang="ru-RU" sz="2400" dirty="0"/>
          </a:p>
        </p:txBody>
      </p:sp>
      <p:pic>
        <p:nvPicPr>
          <p:cNvPr id="4" name="Содержимое 3" descr="з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716" y="1428736"/>
            <a:ext cx="6428568" cy="5400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Водяной американский заяц - селится обычно рядом с водоемами, и в случае опасности прыгает в воду и уплывает от врага.</a:t>
            </a:r>
            <a:endParaRPr lang="ru-RU" sz="2400" dirty="0"/>
          </a:p>
        </p:txBody>
      </p:sp>
      <p:pic>
        <p:nvPicPr>
          <p:cNvPr id="4" name="Содержимое 3" descr="88366.p7doro.79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075" y="1500174"/>
            <a:ext cx="7869851" cy="5220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ru-RU" sz="2800" dirty="0" smtClean="0"/>
              <a:t>   </a:t>
            </a:r>
            <a:endParaRPr lang="ru-RU" sz="2800" dirty="0"/>
          </a:p>
        </p:txBody>
      </p:sp>
      <p:pic>
        <p:nvPicPr>
          <p:cNvPr id="7" name="Рисунок 6" descr="171850-mountain-viskasha-rodent-potyagushki-mustache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44000" y="214290"/>
            <a:ext cx="7056000" cy="52920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5857892"/>
            <a:ext cx="5486400" cy="7143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До встречи в играх и в сказках! 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Здраствуйте, я хочу немного рассказать вам о себе.</a:t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700" dirty="0"/>
              <a:t>З</a:t>
            </a:r>
            <a:r>
              <a:rPr lang="ru-RU" sz="2700" dirty="0" smtClean="0"/>
              <a:t>аяц – животное дикое. Я живу в лесу, и называюсь: заяц-беляк, а на лугах и полях живет мой братец: заяц-русак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4" name="Содержимое 3" descr="0354520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89587" y="2000240"/>
            <a:ext cx="4364827" cy="428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Меня в народе называют «косым», потому что глаза у меня не в центре мордочки, а по бокам. Зато я хорошо вижу все и спереди и сбоку, и даже сзади. Уши у меня длинные, и я умею их поворачивать, поэтому я очень </a:t>
            </a:r>
            <a:r>
              <a:rPr lang="ru-RU" sz="2800" dirty="0" smtClean="0"/>
              <a:t>хорошо слышу.</a:t>
            </a:r>
            <a:endParaRPr lang="ru-RU" sz="2800" dirty="0"/>
          </a:p>
        </p:txBody>
      </p:sp>
      <p:pic>
        <p:nvPicPr>
          <p:cNvPr id="4" name="Содержимое 3" descr="e2928ca3be8975fa3146e9b2dfe1e222--small-animals-wild-animals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688471" y="1643050"/>
            <a:ext cx="3767059" cy="5113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03545201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215338" y="5778000"/>
            <a:ext cx="1080000" cy="10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Я животное травоядное, ем только растительную пищу: листья, стебли, корни, грибы и ягоды. А зимой грызу кору осины. Поэтому зубы у меня большие и острые. Траву и кору срезаю как ножницами.</a:t>
            </a:r>
            <a:endParaRPr lang="ru-RU" sz="2400" dirty="0"/>
          </a:p>
        </p:txBody>
      </p:sp>
      <p:pic>
        <p:nvPicPr>
          <p:cNvPr id="4" name="Содержимое 3" descr="Rabbit-aggressio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81338" y="1857364"/>
            <a:ext cx="6981324" cy="48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10" descr="03545201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286776" y="5778000"/>
            <a:ext cx="1080000" cy="10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Чтобы зимой на белом снегу я не был заметен, я заранее готовлюсь: линяю – меняю серую шубку на белую.</a:t>
            </a:r>
            <a:endParaRPr lang="ru-RU" sz="2400" dirty="0"/>
          </a:p>
        </p:txBody>
      </p:sp>
      <p:pic>
        <p:nvPicPr>
          <p:cNvPr id="8" name="Содержимое 7" descr="297897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27000" y="1643050"/>
            <a:ext cx="7290000" cy="48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03545201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215338" y="5778000"/>
            <a:ext cx="1080000" cy="10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Зимняя шубка у меня не только подходящего цвета, но и намного толще и теплее, чем серая летняя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" name="Содержимое 9" descr="03545201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15338" y="5778000"/>
            <a:ext cx="1080000" cy="1080000"/>
          </a:xfrm>
        </p:spPr>
      </p:pic>
      <p:pic>
        <p:nvPicPr>
          <p:cNvPr id="7" name="Содержимое 6" descr="з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617754" y="1571612"/>
            <a:ext cx="5908492" cy="52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Зимой подошвы лапок у меня обрастают густым мехом, от этого пальцы раздвигаются, и получаются как-бы «лыжи». Поэтому мне легко бегать по снегу – лапки не проваливаются</a:t>
            </a:r>
            <a:endParaRPr lang="ru-RU" sz="2400" dirty="0"/>
          </a:p>
        </p:txBody>
      </p:sp>
      <p:pic>
        <p:nvPicPr>
          <p:cNvPr id="10" name="Содержимое 9" descr="03545201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15338" y="5778000"/>
            <a:ext cx="1080000" cy="1080000"/>
          </a:xfrm>
        </p:spPr>
      </p:pic>
      <p:pic>
        <p:nvPicPr>
          <p:cNvPr id="11" name="Содержимое 10" descr="заяц5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684000" y="1571612"/>
            <a:ext cx="7776000" cy="48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А еще, мне помогают мои задние лапы. Видите по моим следам какие они длинные. Поэтому я умею прыгать и быстро бегать. А еще я ими дерусь с врагами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" name="Содержимое 9" descr="03545201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15338" y="5778000"/>
            <a:ext cx="1080000" cy="1080000"/>
          </a:xfrm>
        </p:spPr>
      </p:pic>
      <p:pic>
        <p:nvPicPr>
          <p:cNvPr id="7" name="Содержимое 6" descr="заяц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093162" y="1571612"/>
            <a:ext cx="6957676" cy="52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Вобще зря меня называют трусом, просто я осторожный. Вон как я здорово умею путать следы! Лисе и волку меня еще поискать надо.</a:t>
            </a:r>
            <a:endParaRPr lang="ru-RU" sz="2400" dirty="0"/>
          </a:p>
        </p:txBody>
      </p:sp>
      <p:pic>
        <p:nvPicPr>
          <p:cNvPr id="10" name="Содержимое 9" descr="03545201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15338" y="5778000"/>
            <a:ext cx="1080000" cy="1080000"/>
          </a:xfrm>
        </p:spPr>
      </p:pic>
      <p:pic>
        <p:nvPicPr>
          <p:cNvPr id="7" name="Содержимое 6" descr="с-е-ноги-кро-ика-на-бе-ом-по-е-снега-55376946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51728" y="1785926"/>
            <a:ext cx="7240545" cy="482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356</Words>
  <Application>Microsoft Office PowerPoint</Application>
  <PresentationFormat>Экран (4:3)</PresentationFormat>
  <Paragraphs>17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Здраствуйте, я хочу немного рассказать вам о себе.  Заяц – животное дикое. Я живу в лесу, и называюсь: заяц-беляк, а на лугах и полях живет мой братец: заяц-русак. </vt:lpstr>
      <vt:lpstr>Меня в народе называют «косым», потому что глаза у меня не в центре мордочки, а по бокам. Зато я хорошо вижу все и спереди и сбоку, и даже сзади. Уши у меня длинные, и я умею их поворачивать, поэтому я очень хорошо слышу.</vt:lpstr>
      <vt:lpstr>Я животное травоядное, ем только растительную пищу: листья, стебли, корни, грибы и ягоды. А зимой грызу кору осины. Поэтому зубы у меня большие и острые. Траву и кору срезаю как ножницами.</vt:lpstr>
      <vt:lpstr>Чтобы зимой на белом снегу я не был заметен, я заранее готовлюсь: линяю – меняю серую шубку на белую.</vt:lpstr>
      <vt:lpstr>Зимняя шубка у меня не только подходящего цвета, но и намного толще и теплее, чем серая летняя.</vt:lpstr>
      <vt:lpstr>Зимой подошвы лапок у меня обрастают густым мехом, от этого пальцы раздвигаются, и получаются как-бы «лыжи». Поэтому мне легко бегать по снегу – лапки не проваливаются</vt:lpstr>
      <vt:lpstr>А еще, мне помогают мои задние лапы. Видите по моим следам какие они длинные. Поэтому я умею прыгать и быстро бегать. А еще я ими дерусь с врагами.</vt:lpstr>
      <vt:lpstr>Вобще зря меня называют трусом, просто я осторожный. Вон как я здорово умею путать следы! Лисе и волку меня еще поискать надо.</vt:lpstr>
      <vt:lpstr>Мои враги: волк, лиса, куница</vt:lpstr>
      <vt:lpstr>а так же: орел, ястреб и сова</vt:lpstr>
      <vt:lpstr>Познакомтесь с моими необычными братьями: древесный японский заяц — мастер лазить по деревьям.</vt:lpstr>
      <vt:lpstr>Калифорнийский заяц — самый ушастый заяц.</vt:lpstr>
      <vt:lpstr>Водяной американский заяц - селится обычно рядом с водоемами, и в случае опасности прыгает в воду и уплывает от врага.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Maria</dc:creator>
  <cp:lastModifiedBy>Maria</cp:lastModifiedBy>
  <cp:revision>89</cp:revision>
  <dcterms:created xsi:type="dcterms:W3CDTF">2020-02-08T09:44:54Z</dcterms:created>
  <dcterms:modified xsi:type="dcterms:W3CDTF">2020-05-26T19:38:16Z</dcterms:modified>
</cp:coreProperties>
</file>