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5143500" type="screen16x9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02" y="-2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923678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3723878"/>
            <a:ext cx="424056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B713-AC5D-40BF-89A9-0F9DC2211A8B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20D2A-0C61-4886-B59E-F855BBB44ECF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 descr="https://storage.azh.kz/archive/5cf6/c7/5a/9e4fd9/03/1c/8b4/5af/photos/3786742863.jpg/full.jpg"/>
          <p:cNvPicPr/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41" t="12561" r="38181" b="72436"/>
          <a:stretch/>
        </p:blipFill>
        <p:spPr bwMode="auto">
          <a:xfrm>
            <a:off x="467544" y="339502"/>
            <a:ext cx="7111187" cy="12241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99440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B713-AC5D-40BF-89A9-0F9DC2211A8B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20D2A-0C61-4886-B59E-F855BBB44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273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B713-AC5D-40BF-89A9-0F9DC2211A8B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20D2A-0C61-4886-B59E-F855BBB44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30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B713-AC5D-40BF-89A9-0F9DC2211A8B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20D2A-0C61-4886-B59E-F855BBB44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234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B713-AC5D-40BF-89A9-0F9DC2211A8B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20D2A-0C61-4886-B59E-F855BBB44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485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419622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419622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B713-AC5D-40BF-89A9-0F9DC2211A8B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20D2A-0C61-4886-B59E-F855BBB44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590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B713-AC5D-40BF-89A9-0F9DC2211A8B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20D2A-0C61-4886-B59E-F855BBB44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860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B713-AC5D-40BF-89A9-0F9DC2211A8B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20D2A-0C61-4886-B59E-F855BBB44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853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B713-AC5D-40BF-89A9-0F9DC2211A8B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20D2A-0C61-4886-B59E-F855BBB44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2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B713-AC5D-40BF-89A9-0F9DC2211A8B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20D2A-0C61-4886-B59E-F855BBB44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486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B713-AC5D-40BF-89A9-0F9DC2211A8B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20D2A-0C61-4886-B59E-F855BBB44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714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st3.depositphotos.com/1830827/14255/v/950/depositphotos_142552535-stock-illustration-numbers-seamless-pattern-hand-drawn.jpg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424"/>
            <a:ext cx="9036496" cy="51270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solidFill>
            <a:srgbClr val="FFFF99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3448" y="1419622"/>
            <a:ext cx="8229600" cy="3394472"/>
          </a:xfrm>
          <a:prstGeom prst="rect">
            <a:avLst/>
          </a:prstGeom>
          <a:solidFill>
            <a:srgbClr val="FFFF99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4B713-AC5D-40BF-89A9-0F9DC2211A8B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20D2A-0C61-4886-B59E-F855BBB44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822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12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52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1500" dirty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9873729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</Words>
  <Application>Microsoft Office PowerPoint</Application>
  <PresentationFormat>Экран (16:9)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Использованные ресурсы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2019-08-17T09:54:29Z</dcterms:created>
  <dcterms:modified xsi:type="dcterms:W3CDTF">2020-01-30T17:15:29Z</dcterms:modified>
</cp:coreProperties>
</file>