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7" r:id="rId8"/>
    <p:sldId id="266" r:id="rId9"/>
    <p:sldId id="265" r:id="rId10"/>
    <p:sldId id="280" r:id="rId11"/>
    <p:sldId id="282" r:id="rId12"/>
    <p:sldId id="273" r:id="rId13"/>
    <p:sldId id="283" r:id="rId14"/>
    <p:sldId id="284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028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565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90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94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5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79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7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13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09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19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7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16CD20-0B9C-425E-A72A-A3BD218BB124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980218E-A6AB-49B4-A8BF-452703FE6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1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holidays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c.98-101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941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35187" y="5444900"/>
            <a:ext cx="1474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0838" y="5466672"/>
            <a:ext cx="12113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41593" y="-522607"/>
            <a:ext cx="4351485" cy="578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12754" y="4669705"/>
            <a:ext cx="67311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weather like?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62876" y="5292500"/>
            <a:ext cx="13253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2026" y="5327008"/>
            <a:ext cx="26072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raining!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2754" y="4586780"/>
            <a:ext cx="67311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weather like?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643" y="350316"/>
            <a:ext cx="6221369" cy="438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7D4931-AF45-4FE1-9D2F-02F9EBBF4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77" y="1860698"/>
            <a:ext cx="8367823" cy="4724493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200" dirty="0"/>
              <a:t>I </a:t>
            </a:r>
            <a:r>
              <a:rPr lang="en-US" sz="3200" dirty="0">
                <a:solidFill>
                  <a:srgbClr val="FF0000"/>
                </a:solidFill>
              </a:rPr>
              <a:t>am </a:t>
            </a:r>
            <a:r>
              <a:rPr lang="en-US" sz="3200" dirty="0"/>
              <a:t>wear</a:t>
            </a:r>
            <a:r>
              <a:rPr lang="en-US" sz="3200" dirty="0">
                <a:solidFill>
                  <a:srgbClr val="FF0000"/>
                </a:solidFill>
              </a:rPr>
              <a:t>ing </a:t>
            </a:r>
            <a:r>
              <a:rPr lang="ru-RU" sz="3200" dirty="0">
                <a:solidFill>
                  <a:srgbClr val="FF0000"/>
                </a:solidFill>
              </a:rPr>
              <a:t>- </a:t>
            </a:r>
            <a:r>
              <a:rPr lang="en-US" sz="3200" dirty="0"/>
              <a:t>I</a:t>
            </a:r>
            <a:r>
              <a:rPr lang="en-US" sz="3200" dirty="0">
                <a:solidFill>
                  <a:srgbClr val="FF0000"/>
                </a:solidFill>
              </a:rPr>
              <a:t>’m</a:t>
            </a:r>
            <a:r>
              <a:rPr lang="en-US" sz="3200" dirty="0"/>
              <a:t> wear</a:t>
            </a:r>
            <a:r>
              <a:rPr lang="en-US" sz="3200" dirty="0">
                <a:solidFill>
                  <a:srgbClr val="FF0000"/>
                </a:solidFill>
              </a:rPr>
              <a:t>ing – </a:t>
            </a:r>
            <a:r>
              <a:rPr lang="ru-RU" sz="3200" dirty="0"/>
              <a:t>На мне</a:t>
            </a:r>
            <a:br>
              <a:rPr lang="ru-RU" sz="3200" dirty="0"/>
            </a:br>
            <a:r>
              <a:rPr lang="ru-RU" sz="3200" dirty="0"/>
              <a:t> </a:t>
            </a:r>
            <a:r>
              <a:rPr lang="en-US" sz="3200" dirty="0"/>
              <a:t>He </a:t>
            </a:r>
            <a:r>
              <a:rPr lang="en-US" sz="3200" dirty="0">
                <a:solidFill>
                  <a:srgbClr val="FF0000"/>
                </a:solidFill>
              </a:rPr>
              <a:t>is</a:t>
            </a:r>
            <a:r>
              <a:rPr lang="en-US" sz="3200" dirty="0"/>
              <a:t> wear</a:t>
            </a:r>
            <a:r>
              <a:rPr lang="en-US" sz="3200" dirty="0">
                <a:solidFill>
                  <a:srgbClr val="FF0000"/>
                </a:solidFill>
              </a:rPr>
              <a:t>ing – </a:t>
            </a:r>
            <a:r>
              <a:rPr lang="en-US" sz="3200" dirty="0"/>
              <a:t>He</a:t>
            </a:r>
            <a:r>
              <a:rPr lang="en-US" sz="3200" dirty="0">
                <a:solidFill>
                  <a:srgbClr val="FF0000"/>
                </a:solidFill>
              </a:rPr>
              <a:t>’s</a:t>
            </a:r>
            <a:r>
              <a:rPr lang="en-US" sz="3200" dirty="0"/>
              <a:t> wear</a:t>
            </a:r>
            <a:r>
              <a:rPr lang="en-US" sz="3200" dirty="0">
                <a:solidFill>
                  <a:srgbClr val="FF0000"/>
                </a:solidFill>
              </a:rPr>
              <a:t>ing</a:t>
            </a:r>
            <a:r>
              <a:rPr lang="ru-RU" sz="3200" dirty="0">
                <a:solidFill>
                  <a:srgbClr val="FF0000"/>
                </a:solidFill>
              </a:rPr>
              <a:t> - </a:t>
            </a:r>
            <a:r>
              <a:rPr lang="ru-RU" sz="3200" dirty="0"/>
              <a:t>На нем</a:t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/>
              <a:t>She </a:t>
            </a:r>
            <a:r>
              <a:rPr lang="en-US" sz="3200" dirty="0">
                <a:solidFill>
                  <a:srgbClr val="FF0000"/>
                </a:solidFill>
              </a:rPr>
              <a:t>is</a:t>
            </a:r>
            <a:r>
              <a:rPr lang="en-US" sz="3200" dirty="0"/>
              <a:t> wear</a:t>
            </a:r>
            <a:r>
              <a:rPr lang="en-US" sz="3200" dirty="0">
                <a:solidFill>
                  <a:srgbClr val="FF0000"/>
                </a:solidFill>
              </a:rPr>
              <a:t>ing – </a:t>
            </a:r>
            <a:r>
              <a:rPr lang="en-US" sz="3200" dirty="0"/>
              <a:t>She</a:t>
            </a:r>
            <a:r>
              <a:rPr lang="en-US" sz="3200" dirty="0">
                <a:solidFill>
                  <a:srgbClr val="FF0000"/>
                </a:solidFill>
              </a:rPr>
              <a:t>’s</a:t>
            </a:r>
            <a:r>
              <a:rPr lang="en-US" sz="3200" dirty="0"/>
              <a:t> wear</a:t>
            </a:r>
            <a:r>
              <a:rPr lang="en-US" sz="3200" dirty="0">
                <a:solidFill>
                  <a:srgbClr val="FF0000"/>
                </a:solidFill>
              </a:rPr>
              <a:t>ing </a:t>
            </a:r>
            <a:r>
              <a:rPr lang="ru-RU" sz="3200" dirty="0">
                <a:solidFill>
                  <a:srgbClr val="FF0000"/>
                </a:solidFill>
              </a:rPr>
              <a:t>- </a:t>
            </a:r>
            <a:r>
              <a:rPr lang="ru-RU" sz="3200" dirty="0"/>
              <a:t>На ней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451CEE-8E82-4E1E-9E9C-2E6C2A3F6660}"/>
              </a:ext>
            </a:extLst>
          </p:cNvPr>
          <p:cNvSpPr txBox="1"/>
          <p:nvPr/>
        </p:nvSpPr>
        <p:spPr>
          <a:xfrm>
            <a:off x="1932467" y="696457"/>
            <a:ext cx="5353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WEAR - </a:t>
            </a:r>
            <a:r>
              <a:rPr lang="ru-RU" sz="5400" dirty="0">
                <a:solidFill>
                  <a:srgbClr val="FF0000"/>
                </a:solidFill>
              </a:rPr>
              <a:t>носить</a:t>
            </a:r>
          </a:p>
        </p:txBody>
      </p:sp>
    </p:spTree>
    <p:extLst>
      <p:ext uri="{BB962C8B-B14F-4D97-AF65-F5344CB8AC3E}">
        <p14:creationId xmlns:p14="http://schemas.microsoft.com/office/powerpoint/2010/main" val="16293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Box 1"/>
          <p:cNvSpPr txBox="1">
            <a:spLocks noChangeArrowheads="1"/>
          </p:cNvSpPr>
          <p:nvPr/>
        </p:nvSpPr>
        <p:spPr bwMode="auto">
          <a:xfrm>
            <a:off x="4713856" y="2430235"/>
            <a:ext cx="60721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142844" y="4071942"/>
            <a:ext cx="94298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ru-RU" sz="7000" b="1" dirty="0">
                <a:latin typeface="Times New Roman" pitchFamily="18" charset="0"/>
                <a:cs typeface="Times New Roman" pitchFamily="18" charset="0"/>
              </a:rPr>
              <a:t>It’s hot! </a:t>
            </a:r>
          </a:p>
          <a:p>
            <a:pPr eaLnBrk="1" hangingPunct="1"/>
            <a:r>
              <a:rPr lang="en-US" altLang="ru-RU" sz="7000" b="1" dirty="0">
                <a:latin typeface="Times New Roman" pitchFamily="18" charset="0"/>
                <a:cs typeface="Times New Roman" pitchFamily="18" charset="0"/>
              </a:rPr>
              <a:t>I’m wearing my ……</a:t>
            </a:r>
            <a:r>
              <a:rPr lang="ru-RU" altLang="ru-RU" sz="7000" b="1" dirty="0">
                <a:latin typeface="Times New Roman" pitchFamily="18" charset="0"/>
                <a:cs typeface="Times New Roman" pitchFamily="18" charset="0"/>
              </a:rPr>
              <a:t>   .</a:t>
            </a:r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1000100" y="2143116"/>
            <a:ext cx="22752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coat</a:t>
            </a:r>
            <a:endParaRPr lang="ru-RU" alt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86314" y="2527930"/>
            <a:ext cx="338801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shorts</a:t>
            </a:r>
            <a:endParaRPr lang="ru-RU" alt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7" name="TextBox 6"/>
          <p:cNvSpPr txBox="1">
            <a:spLocks noChangeArrowheads="1"/>
          </p:cNvSpPr>
          <p:nvPr/>
        </p:nvSpPr>
        <p:spPr bwMode="auto">
          <a:xfrm>
            <a:off x="2727296" y="554534"/>
            <a:ext cx="33410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jacket</a:t>
            </a:r>
            <a:endParaRPr lang="ru-RU" alt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13024" y="91853"/>
            <a:ext cx="2091362" cy="278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42860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in.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05 0.10856 L 0.12986 0.360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Box 1"/>
          <p:cNvSpPr txBox="1">
            <a:spLocks noChangeArrowheads="1"/>
          </p:cNvSpPr>
          <p:nvPr/>
        </p:nvSpPr>
        <p:spPr bwMode="auto">
          <a:xfrm>
            <a:off x="4713856" y="2430235"/>
            <a:ext cx="60721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285720" y="4130286"/>
            <a:ext cx="90011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ru-RU" sz="7000" b="1" dirty="0">
                <a:latin typeface="Times New Roman" pitchFamily="18" charset="0"/>
                <a:cs typeface="Times New Roman" pitchFamily="18" charset="0"/>
              </a:rPr>
              <a:t>It’s raining! </a:t>
            </a:r>
          </a:p>
          <a:p>
            <a:pPr eaLnBrk="1" hangingPunct="1"/>
            <a:r>
              <a:rPr lang="en-US" altLang="ru-RU" sz="7000" b="1" dirty="0">
                <a:latin typeface="Times New Roman" pitchFamily="18" charset="0"/>
                <a:cs typeface="Times New Roman" pitchFamily="18" charset="0"/>
              </a:rPr>
              <a:t>I’m wearing my . . . .  </a:t>
            </a:r>
            <a:r>
              <a:rPr lang="ru-RU" altLang="ru-RU" sz="7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7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7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1517278" y="2568188"/>
            <a:ext cx="2902301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7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shorts</a:t>
            </a:r>
            <a:endParaRPr lang="ru-RU" altLang="ru-RU" sz="7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16736" y="388579"/>
            <a:ext cx="352676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7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jacket</a:t>
            </a:r>
            <a:endParaRPr lang="ru-RU" altLang="ru-RU" sz="7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7" name="TextBox 6"/>
          <p:cNvSpPr txBox="1">
            <a:spLocks noChangeArrowheads="1"/>
          </p:cNvSpPr>
          <p:nvPr/>
        </p:nvSpPr>
        <p:spPr bwMode="auto">
          <a:xfrm>
            <a:off x="5159952" y="2245310"/>
            <a:ext cx="334101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9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endParaRPr lang="ru-RU" altLang="ru-RU" sz="9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2817" y="212295"/>
            <a:ext cx="3015174" cy="212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034" y="57148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in.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96 0.08518 L 0.48472 0.694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3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75" y="1181819"/>
            <a:ext cx="8499044" cy="4012675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EF7FEE4-8D88-4ADE-B093-0F36D466F344}"/>
              </a:ext>
            </a:extLst>
          </p:cNvPr>
          <p:cNvSpPr/>
          <p:nvPr/>
        </p:nvSpPr>
        <p:spPr>
          <a:xfrm>
            <a:off x="3923414" y="2083981"/>
            <a:ext cx="648586" cy="3189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endParaRPr lang="ru-RU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525D9F11-EE78-4AAA-B960-E3DF0AC428C1}"/>
              </a:ext>
            </a:extLst>
          </p:cNvPr>
          <p:cNvSpPr/>
          <p:nvPr/>
        </p:nvSpPr>
        <p:spPr>
          <a:xfrm>
            <a:off x="4008474" y="2764465"/>
            <a:ext cx="606056" cy="3189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4418868-863A-4C15-8D07-0DCDC1F5D674}"/>
              </a:ext>
            </a:extLst>
          </p:cNvPr>
          <p:cNvSpPr/>
          <p:nvPr/>
        </p:nvSpPr>
        <p:spPr>
          <a:xfrm>
            <a:off x="4008475" y="3305120"/>
            <a:ext cx="563526" cy="352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AA02C1EE-D061-4A9C-88C1-B9A6B4251F6D}"/>
              </a:ext>
            </a:extLst>
          </p:cNvPr>
          <p:cNvSpPr/>
          <p:nvPr/>
        </p:nvSpPr>
        <p:spPr>
          <a:xfrm>
            <a:off x="4008474" y="3953707"/>
            <a:ext cx="606056" cy="352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64F4F74E-D88B-48F9-B1BB-E953C65F7BAD}"/>
              </a:ext>
            </a:extLst>
          </p:cNvPr>
          <p:cNvSpPr/>
          <p:nvPr/>
        </p:nvSpPr>
        <p:spPr>
          <a:xfrm>
            <a:off x="4008474" y="4572000"/>
            <a:ext cx="606056" cy="352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It’s sunny.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758" y="1830955"/>
            <a:ext cx="6081623" cy="456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64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It’s raining.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052" y="1965960"/>
            <a:ext cx="2555036" cy="407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7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take off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303" y="2107091"/>
            <a:ext cx="3616534" cy="361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279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put on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357" y="1867619"/>
            <a:ext cx="340042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50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jacket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0446" y="2156603"/>
            <a:ext cx="4240248" cy="414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238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55917"/>
            <a:ext cx="7406640" cy="135636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coat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153" y="1612277"/>
            <a:ext cx="3464833" cy="497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8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876" y="281796"/>
            <a:ext cx="7406640" cy="135636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shorts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423" y="1638156"/>
            <a:ext cx="4937545" cy="493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79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1">
                    <a:lumMod val="50000"/>
                  </a:schemeClr>
                </a:solidFill>
              </a:rPr>
              <a:t>hat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320" y="2371365"/>
            <a:ext cx="47625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750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135</TotalTime>
  <Words>105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Cambria</vt:lpstr>
      <vt:lpstr>Rockwell</vt:lpstr>
      <vt:lpstr>Rockwell Condensed</vt:lpstr>
      <vt:lpstr>Times New Roman</vt:lpstr>
      <vt:lpstr>Wingdings</vt:lpstr>
      <vt:lpstr>Дерево</vt:lpstr>
      <vt:lpstr>My holidays</vt:lpstr>
      <vt:lpstr>It’s sunny.</vt:lpstr>
      <vt:lpstr>It’s raining.</vt:lpstr>
      <vt:lpstr>take off</vt:lpstr>
      <vt:lpstr>put on</vt:lpstr>
      <vt:lpstr>jacket</vt:lpstr>
      <vt:lpstr>coat</vt:lpstr>
      <vt:lpstr>shorts</vt:lpstr>
      <vt:lpstr>hat</vt:lpstr>
      <vt:lpstr>Презентация PowerPoint</vt:lpstr>
      <vt:lpstr>Презентация PowerPoint</vt:lpstr>
      <vt:lpstr> I am wearing - I’m wearing – На мне  He is wearing – He’s wearing - На нем She is wearing – She’s wearing - На ней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holidays</dc:title>
  <dc:creator>Сергей</dc:creator>
  <cp:lastModifiedBy>Елисеева Лиза</cp:lastModifiedBy>
  <cp:revision>38</cp:revision>
  <dcterms:created xsi:type="dcterms:W3CDTF">2017-04-03T18:13:34Z</dcterms:created>
  <dcterms:modified xsi:type="dcterms:W3CDTF">2020-05-26T21:04:51Z</dcterms:modified>
</cp:coreProperties>
</file>