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2" r:id="rId6"/>
    <p:sldId id="261" r:id="rId7"/>
    <p:sldId id="263" r:id="rId8"/>
    <p:sldId id="265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FF6FE-0C3A-4BB2-B166-38DB9EB333E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CEE0D-6338-4A05-8375-C7BBBE429C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FF6FE-0C3A-4BB2-B166-38DB9EB333E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CEE0D-6338-4A05-8375-C7BBBE429C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FF6FE-0C3A-4BB2-B166-38DB9EB333E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CEE0D-6338-4A05-8375-C7BBBE429C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FF6FE-0C3A-4BB2-B166-38DB9EB333E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CEE0D-6338-4A05-8375-C7BBBE429C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FF6FE-0C3A-4BB2-B166-38DB9EB333E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CEE0D-6338-4A05-8375-C7BBBE429C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FF6FE-0C3A-4BB2-B166-38DB9EB333E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CEE0D-6338-4A05-8375-C7BBBE429C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FF6FE-0C3A-4BB2-B166-38DB9EB333E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CEE0D-6338-4A05-8375-C7BBBE429C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FF6FE-0C3A-4BB2-B166-38DB9EB333E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CEE0D-6338-4A05-8375-C7BBBE429C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FF6FE-0C3A-4BB2-B166-38DB9EB333E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CEE0D-6338-4A05-8375-C7BBBE429C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FF6FE-0C3A-4BB2-B166-38DB9EB333E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CEE0D-6338-4A05-8375-C7BBBE429C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FF6FE-0C3A-4BB2-B166-38DB9EB333E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CEE0D-6338-4A05-8375-C7BBBE429C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FF6FE-0C3A-4BB2-B166-38DB9EB333E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CEE0D-6338-4A05-8375-C7BBBE429CB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ffects1.ru/Fon/1/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Обидчивость у ребенка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3886200"/>
            <a:ext cx="5040560" cy="1126976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Подготовила Задорина </a:t>
            </a:r>
            <a:r>
              <a:rPr lang="ru-RU" dirty="0" smtClean="0">
                <a:solidFill>
                  <a:schemeClr val="tx1"/>
                </a:solidFill>
              </a:rPr>
              <a:t>М.А</a:t>
            </a:r>
            <a:endParaRPr lang="ru-RU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ffects1.ru/Fon/1/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901146" cy="594044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Рассмотрим такие понятия, как 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Обида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и «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бидчивость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ffects1.ru/Fon/1/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11750"/>
          </a:xfrm>
        </p:spPr>
        <p:txBody>
          <a:bodyPr>
            <a:no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Обида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возникает, когда кто-то ведет себя не так, как мы того ожидаем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является результатом наших несбывшихся ожиданий, вызывает чувство несправедливости и желании эту несправедливость устранить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ffects1.ru/Fon/1/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Обидчивость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это черта характера.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Обидчивый человек, это не тот человек, которого обижают, это человек,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который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хочет обидеться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ffects1.ru/Fon/1/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ПРИЧИНЫ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/>
              <a:t>-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Низкая самооценка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омнение в собственных мыслях, способностях и талантах.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Недостаток внимания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ffects1.ru/Fon/1/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-214338"/>
            <a:ext cx="8229600" cy="642942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Предотвратить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обидчивости, руководствуясь следующими правилами: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700" i="1" dirty="0">
                <a:latin typeface="Times New Roman" pitchFamily="18" charset="0"/>
                <a:cs typeface="Times New Roman" pitchFamily="18" charset="0"/>
              </a:rPr>
              <a:t>сравнивать ребенка с другими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-С маленькими детьми лучше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выбрать </a:t>
            </a:r>
            <a:r>
              <a:rPr lang="ru-RU" sz="2700" i="1" dirty="0">
                <a:latin typeface="Times New Roman" pitchFamily="18" charset="0"/>
                <a:cs typeface="Times New Roman" pitchFamily="18" charset="0"/>
              </a:rPr>
              <a:t>интеллектуальные игры,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которые имеют четкие правила и границы.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-Давать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ребенку возможность заниматься </a:t>
            </a:r>
            <a:r>
              <a:rPr lang="ru-RU" sz="2700" i="1" dirty="0">
                <a:latin typeface="Times New Roman" pitchFamily="18" charset="0"/>
                <a:cs typeface="Times New Roman" pitchFamily="18" charset="0"/>
              </a:rPr>
              <a:t>творчеством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ffects1.ru/Fon/1/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57200"/>
            <a:ext cx="9144000" cy="73152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97502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Особенности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-установка на оценочное отношение к себе и постоянное ожидание положительной оценки, отсутствие которой воспринимается как отрицание себя.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-фантастический характер.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-С одной стороны, ориентированы на положительное отношение к себе со стороны окружающих, требуя постоянной демонстрации уважения, одобрения и признания. С другой-  окружающие их недооценивают (по представлению самих детей) и ожидание негативной оценки себя.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ffects1.ru/Fon/1/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282" y="274638"/>
            <a:ext cx="9358378" cy="6369072"/>
          </a:xfrm>
        </p:spPr>
        <p:txBody>
          <a:bodyPr>
            <a:normAutofit fontScale="90000"/>
          </a:bodyPr>
          <a:lstStyle/>
          <a:p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u="sng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u="sng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u="sng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u="sng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u="sng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u="sng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u="sng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u="sng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u="sng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u="sng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u="sng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u="sng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Игры 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на коррекцию обидчивости: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«Необидные слова»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помочь детям высказать друг другу необидные слова.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Ход игры: «Ребята, сейчас мы будем передавать мяч по кругу и называть друг друга разными необидными словами» (заранее обговаривается условие, какими словами можно пользоваться. Это могут быть названия растений, грибов, фруктов, овощей. Каждое обращение должно начинаться со слов: "А ты, одуванчик!" В заключительном круге обязательно следует сказать своему соседу что-нибудь приятное, например: " А ты, зайчик!" Игра проводиться в быстром темпе.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«Мне нравится»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установить доверительные отношения между взрослым и ребенком. Ход игры: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Дети, сидя в кругу, по очереди называют то, что им нравится, начиная каждое высказывание словами: " Мне нравится. " Повторять одно и то же дважды нельзя.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Мирилка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научить детей быть менее обидчивыми. Ход игры: Один ребёнок сидит на стуле и наблюдает за тем, как двое его сверстников инсценировано обижают друг друга. Он должен подойти к ним, объяснить, как надо быть в такой ситуации и постараться помирить их. Взрослый должен следить, чтобы в игре не было слишком обидных слов.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«Змейка»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помочь детям почувствовать себя частью коллектива.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Ход игры: Играющие становятся в линию, держась за плечи друг друга. Первый участник — "голова", последний — "хвост". "Голова" должна дотянуться до "хвоста" и дотронуться до него. Как только "голова" схватила "хвост", она становится "хвостом". Игра продолжается до тех пор, пока каждый участник не побывает в двух ролях.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ffects1.ru/Fon/1/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00862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70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Обидчивость у ребенка</vt:lpstr>
      <vt:lpstr> Рассмотрим такие понятия, как «Обида» и «Обидчивость» </vt:lpstr>
      <vt:lpstr>Обида возникает, когда кто-то ведет себя не так, как мы того ожидаем.  является результатом наших несбывшихся ожиданий, вызывает чувство несправедливости и желании эту несправедливость устранить. </vt:lpstr>
      <vt:lpstr>Обидчивость- это черта характера. Обидчивый человек, это не тот человек, которого обижают, это человек, который хочет обидеться. </vt:lpstr>
      <vt:lpstr>        ПРИЧИНЫ   -Низкая самооценка. Сомнение в собственных мыслях, способностях и талантах.   -Недостаток внимания. </vt:lpstr>
      <vt:lpstr>Предотвратить развитие обидчивости, руководствуясь следующими правилами:  -Не сравнивать ребенка с другими.  -С маленькими детьми лучше выбрать интеллектуальные игры, которые имеют четкие правила и границы.  -Давать ребенку возможность заниматься творчеством. </vt:lpstr>
      <vt:lpstr>Особенности -установка на оценочное отношение к себе и постоянное ожидание положительной оценки, отсутствие которой воспринимается как отрицание себя.  -фантастический характер.  -С одной стороны, ориентированы на положительное отношение к себе со стороны окружающих, требуя постоянной демонстрации уважения, одобрения и признания. С другой-  окружающие их недооценивают (по представлению самих детей) и ожидание негативной оценки себя. </vt:lpstr>
      <vt:lpstr>            Игры на коррекцию обидчивости: «Необидные слова» Цель: помочь детям высказать друг другу необидные слова. Ход игры: «Ребята, сейчас мы будем передавать мяч по кругу и называть друг друга разными необидными словами» (заранее обговаривается условие, какими словами можно пользоваться. Это могут быть названия растений, грибов, фруктов, овощей. Каждое обращение должно начинаться со слов: "А ты, одуванчик!" В заключительном круге обязательно следует сказать своему соседу что-нибудь приятное, например: " А ты, зайчик!" Игра проводиться в быстром темпе. «Мне нравится» Цель: установить доверительные отношения между взрослым и ребенком. Ход игры: Дети, сидя в кругу, по очереди называют то, что им нравится, начиная каждое высказывание словами: " Мне нравится. " Повторять одно и то же дважды нельзя. «Мирилка» Цель: научить детей быть менее обидчивыми. Ход игры: Один ребёнок сидит на стуле и наблюдает за тем, как двое его сверстников инсценировано обижают друг друга. Он должен подойти к ним, объяснить, как надо быть в такой ситуации и постараться помирить их. Взрослый должен следить, чтобы в игре не было слишком обидных слов. «Змейка» Цель: помочь детям почувствовать себя частью коллектива. Ход игры: Играющие становятся в линию, держась за плечи друг друга. Первый участник — "голова", последний — "хвост". "Голова" должна дотянуться до "хвоста" и дотронуться до него. Как только "голова" схватила "хвост", она становится "хвостом". Игра продолжается до тех пор, пока каждый участник не побывает в двух ролях.     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Обидчивость у ребенка</dc:title>
  <dc:creator>Roman</dc:creator>
  <cp:lastModifiedBy>Roman</cp:lastModifiedBy>
  <cp:revision>18</cp:revision>
  <dcterms:created xsi:type="dcterms:W3CDTF">2018-10-17T16:27:36Z</dcterms:created>
  <dcterms:modified xsi:type="dcterms:W3CDTF">2020-05-27T16:14:55Z</dcterms:modified>
</cp:coreProperties>
</file>