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2" r:id="rId4"/>
  </p:sldMasterIdLst>
  <p:sldIdLst>
    <p:sldId id="256" r:id="rId5"/>
    <p:sldId id="264" r:id="rId6"/>
    <p:sldId id="267" r:id="rId7"/>
    <p:sldId id="272" r:id="rId8"/>
    <p:sldId id="274" r:id="rId9"/>
    <p:sldId id="273" r:id="rId10"/>
    <p:sldId id="271" r:id="rId11"/>
    <p:sldId id="265" r:id="rId12"/>
    <p:sldId id="268" r:id="rId13"/>
    <p:sldId id="260" r:id="rId14"/>
    <p:sldId id="261" r:id="rId15"/>
    <p:sldId id="262" r:id="rId16"/>
    <p:sldId id="263" r:id="rId17"/>
    <p:sldId id="275" r:id="rId18"/>
    <p:sldId id="25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2371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0687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765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F0BCF-4C3C-40AB-872A-7C2B3478F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7915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18320-694C-49D9-B3D0-12934A1CF8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6732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D94B-8F75-4186-BE7C-574EE0DFD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639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21871-D9AE-4DB9-B700-E8CC8A704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04852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EB5FD-C182-40D2-8339-39C813FBE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8415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0B1E3-CD30-44A5-BDED-08F3D2B34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2140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6296-74B7-469B-BA79-F2B6F6AA7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4328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F7A73-F6A1-4557-95BE-D3E854A46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393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0418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050E9-7226-4B83-9860-532C90D01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1370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6EAB9-4EF9-410B-A0B1-F7E8A6446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2778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CA3EB-E605-4C50-B2E3-270BD7981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8269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82475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94601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2605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03139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1581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68494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9323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87557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5261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7557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66597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36002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E0EC48-8EA8-4DDC-B54C-528C67A6C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17819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41CD0-01D4-4B13-991A-CE6086445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2070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71E18-8616-4C8F-9BA0-A89387107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6526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79871-4576-40CC-BB00-0DFC6E36E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2171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DC329-DDB8-4084-8AA3-58D67C387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2813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756B7-AFDB-4BC5-8265-5A60E0BB5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9609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31167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E90B9-D9C0-4B64-A7EB-1B6D1FCAE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8049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E6287-D518-4BE3-8838-607894FD4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8422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F2813-5F22-48C8-BA59-4572C8FA9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9957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22D75-34D5-4958-8523-BB04230E9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76158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678A-F05C-4C64-96B6-D8C38E97F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51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4881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5492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6709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6419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0077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7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7C96DD-92B2-4D37-93DB-1D1627E09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3264EC32-F479-4087-B5CF-3C9B830A7E5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F6A73BD-7108-4438-A334-DB6DDC85BD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DF124F5-0939-41F0-996D-A551F6C4D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1.pn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6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63.jpeg"/><Relationship Id="rId7" Type="http://schemas.openxmlformats.org/officeDocument/2006/relationships/image" Target="../media/image66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6.png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5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voronezh.ru/img/500/1279703041.jpg" TargetMode="Externa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27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26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1.png"/><Relationship Id="rId11" Type="http://schemas.openxmlformats.org/officeDocument/2006/relationships/image" Target="../media/image43.png"/><Relationship Id="rId5" Type="http://schemas.openxmlformats.org/officeDocument/2006/relationships/image" Target="../media/image38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28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PB\Desktop\защита\девочка вшубке photo172387956_2973087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60032" y="2492896"/>
            <a:ext cx="3528392" cy="345638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51920" y="908720"/>
            <a:ext cx="51845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Зина и зяблик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s008.radikal.ru/i305/1010/e3/fa0756bfed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327" y="692696"/>
            <a:ext cx="3650593" cy="525257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960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03790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5024"/>
            <a:ext cx="3654710" cy="2409825"/>
          </a:xfrm>
          <a:ln>
            <a:solidFill>
              <a:srgbClr val="0070C0"/>
            </a:solidFill>
          </a:ln>
        </p:spPr>
      </p:pic>
      <p:pic>
        <p:nvPicPr>
          <p:cNvPr id="1028" name="Picture 4" descr="C:\Users\PB\Desktop\защита\девочка вшубке photo172387956_2973087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4032447" cy="2232248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18" y="3644900"/>
            <a:ext cx="3793240" cy="2481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918067"/>
            <a:ext cx="3744416" cy="22322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4427984" y="1916832"/>
            <a:ext cx="576064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2440" y="4437112"/>
            <a:ext cx="60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163" y="2971800"/>
            <a:ext cx="2225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402" y="6093296"/>
            <a:ext cx="222567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11663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Придумайте </a:t>
            </a:r>
            <a:r>
              <a:rPr lang="ru-RU" dirty="0" smtClean="0"/>
              <a:t>рассказ. </a:t>
            </a:r>
            <a:r>
              <a:rPr lang="ru-RU" dirty="0"/>
              <a:t>Рассказ должен называться </a:t>
            </a:r>
            <a:endParaRPr lang="ru-RU" dirty="0" smtClean="0"/>
          </a:p>
          <a:p>
            <a:pPr algn="ctr"/>
            <a:r>
              <a:rPr lang="ru-RU" dirty="0" smtClean="0"/>
              <a:t>«</a:t>
            </a:r>
            <a:r>
              <a:rPr lang="ru-RU" dirty="0"/>
              <a:t>Как Зина покормила зяблика»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56376" y="26064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565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789040"/>
            <a:ext cx="3312368" cy="2376264"/>
          </a:xfrm>
          <a:ln>
            <a:solidFill>
              <a:srgbClr val="0070C0"/>
            </a:solidFill>
          </a:ln>
        </p:spPr>
      </p:pic>
      <p:pic>
        <p:nvPicPr>
          <p:cNvPr id="3079" name="Picture 7" descr="C:\Users\PB\Desktop\клипарт\кормушка пуста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552351"/>
            <a:ext cx="3432050" cy="2656953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PB\Desktop\клипарт\кормушка пуста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3789040"/>
            <a:ext cx="3744416" cy="243027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606190"/>
            <a:ext cx="106917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880" y="4653136"/>
            <a:ext cx="86118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91312" flipH="1">
            <a:off x="3616038" y="3431934"/>
            <a:ext cx="2232248" cy="137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4042" y="5881255"/>
            <a:ext cx="2225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79" y="716885"/>
            <a:ext cx="3683000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64288" y="18864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375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789040"/>
            <a:ext cx="3743647" cy="2588680"/>
          </a:xfrm>
          <a:ln>
            <a:solidFill>
              <a:srgbClr val="0070C0"/>
            </a:solidFill>
          </a:ln>
        </p:spPr>
      </p:pic>
      <p:pic>
        <p:nvPicPr>
          <p:cNvPr id="4099" name="Picture 3" descr="C:\Users\PB\Desktop\клипарт\зер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513621"/>
            <a:ext cx="3665984" cy="2411324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B\Desktop\клипарт\зяблик 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46816" y="3645024"/>
            <a:ext cx="3665984" cy="2579564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06021"/>
            <a:ext cx="3744416" cy="23189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163" y="2971800"/>
            <a:ext cx="2225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1562" y="6132240"/>
            <a:ext cx="2225675" cy="72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844824"/>
            <a:ext cx="934856" cy="421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797152"/>
            <a:ext cx="936104" cy="41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00192" y="116632"/>
            <a:ext cx="1180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74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1772816"/>
            <a:ext cx="3816424" cy="3131576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C:\Users\PB\Desktop\клипарт\нот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0168" y="1772816"/>
            <a:ext cx="3598600" cy="3096344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488" y="620688"/>
            <a:ext cx="2225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3320988"/>
            <a:ext cx="609600" cy="3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04163" y="33265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444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841914"/>
            <a:ext cx="3280081" cy="2255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266873"/>
              </p:ext>
            </p:extLst>
          </p:nvPr>
        </p:nvGraphicFramePr>
        <p:xfrm>
          <a:off x="1187624" y="3717032"/>
          <a:ext cx="6240016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0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0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00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93405" y="807101"/>
            <a:ext cx="914400" cy="91440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6898" y="1500726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621" y="390579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38698" y="3097752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6911" y="355781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4661" y="390579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04248" y="484400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0350" y="532165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141" y="5445224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96136" y="18864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589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70567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презентации использованы материалы: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Заставка</a:t>
            </a:r>
            <a:r>
              <a:rPr lang="en-US" dirty="0"/>
              <a:t>http://s008.radikal.ru/i305/1010/e3/fa0756bfedce.jpg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Девочка</a:t>
            </a:r>
            <a:r>
              <a:rPr lang="en-US" dirty="0"/>
              <a:t>http://cross-club.ru/upload/main/485/photo172387956_297308737.jpg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Кормушка</a:t>
            </a:r>
            <a:r>
              <a:rPr lang="en-US" dirty="0"/>
              <a:t>http://img0.liveinternet.ru/images/attach/c/1/54/166/54166473_17.jpg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Зяблик летящий </a:t>
            </a:r>
            <a:r>
              <a:rPr lang="en-US" dirty="0"/>
              <a:t>http://www.pgbooks.ru/upload/blog/9b3/9b39accb928c9c65a3ed3250710c091f.jpg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Ладони с зерном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www.infovoronezh.ru/img/500/1279703041.jpg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Рассказ Зина из книги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«Пересказы и рассказы» </a:t>
            </a:r>
            <a:r>
              <a:rPr lang="ru-RU" dirty="0" err="1" smtClean="0"/>
              <a:t>Т.Ю.Бардышева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342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6328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Цели занятия: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Ознакомить детей с правилами смысловой связи предложений  в рассказе повествовательного характера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Уточнить значения слов, сложных по семантике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Автоматизировать в речи слова, сложные по слоговой структуре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Развивать объем линейной кратковременной памяти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Структура занятия: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Организационный.</a:t>
            </a:r>
          </a:p>
          <a:p>
            <a:pPr marL="342900" indent="-342900">
              <a:buFont typeface="+mj-lt"/>
              <a:buAutoNum type="arabicPeriod"/>
            </a:pPr>
            <a:r>
              <a:rPr lang="ru-RU" smtClean="0"/>
              <a:t>Чтение  </a:t>
            </a:r>
            <a:r>
              <a:rPr lang="ru-RU" dirty="0" smtClean="0"/>
              <a:t>рассказа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Вспомните, о каких предметах сообщается в рассказе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( о ком? – о Зине, о зяблике; о чем?- о кормушке, о зернах, о песенке)</a:t>
            </a:r>
          </a:p>
          <a:p>
            <a:r>
              <a:rPr lang="ru-RU" dirty="0" smtClean="0"/>
              <a:t>3. Сенсорно-словарная работа- выбрать из банка предметных картинок только те, о которых говориться в нашем рассказе.</a:t>
            </a:r>
          </a:p>
          <a:p>
            <a:r>
              <a:rPr lang="ru-RU" dirty="0" smtClean="0"/>
              <a:t>4. Знакомство детей с предметно-графическим планом.</a:t>
            </a:r>
          </a:p>
          <a:p>
            <a:r>
              <a:rPr lang="ru-RU" dirty="0" smtClean="0"/>
              <a:t>Объяснение значения всех элементов схемы – квадрат – слово, стрелка-тоже слово.</a:t>
            </a:r>
          </a:p>
          <a:p>
            <a:r>
              <a:rPr lang="ru-RU" dirty="0" smtClean="0"/>
              <a:t>5.Пересказ с опорой на предметно-графическую схему</a:t>
            </a:r>
          </a:p>
          <a:p>
            <a:r>
              <a:rPr lang="ru-RU" dirty="0" smtClean="0"/>
              <a:t>Придумайте рассказ по этой страничке. Рассказ должен называться «Как </a:t>
            </a:r>
            <a:r>
              <a:rPr lang="ru-RU" dirty="0"/>
              <a:t>З</a:t>
            </a:r>
            <a:r>
              <a:rPr lang="ru-RU" dirty="0" smtClean="0"/>
              <a:t>ина покормила зяблика»</a:t>
            </a:r>
            <a:endParaRPr lang="ru-RU" dirty="0"/>
          </a:p>
        </p:txBody>
      </p:sp>
      <p:pic>
        <p:nvPicPr>
          <p:cNvPr id="3" name="зина и зябли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9912" y="18864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854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761037"/>
              </p:ext>
            </p:extLst>
          </p:nvPr>
        </p:nvGraphicFramePr>
        <p:xfrm>
          <a:off x="1187624" y="980728"/>
          <a:ext cx="6696744" cy="1815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159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196752"/>
            <a:ext cx="1944811" cy="150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192561"/>
            <a:ext cx="1368152" cy="1382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PB\Desktop\клипарт\скворечни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230828"/>
            <a:ext cx="142875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3573016"/>
            <a:ext cx="8159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Посмотрите на картинки, найдите, где здесь кормушка, почему.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6064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3</a:t>
            </a:r>
            <a:r>
              <a:rPr lang="ru-RU" dirty="0"/>
              <a:t>. Сенсорно-словарная </a:t>
            </a:r>
            <a:r>
              <a:rPr lang="ru-RU" dirty="0" smtClean="0"/>
              <a:t>работа .     Слайд 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276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736755"/>
              </p:ext>
            </p:extLst>
          </p:nvPr>
        </p:nvGraphicFramePr>
        <p:xfrm>
          <a:off x="899592" y="2060848"/>
          <a:ext cx="7584504" cy="275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6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5208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190816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852936"/>
            <a:ext cx="1428650" cy="1688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902712"/>
            <a:ext cx="1389703" cy="1643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728735"/>
            <a:ext cx="1622335" cy="1767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2040" y="40466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2436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283267"/>
              </p:ext>
            </p:extLst>
          </p:nvPr>
        </p:nvGraphicFramePr>
        <p:xfrm>
          <a:off x="539552" y="1412776"/>
          <a:ext cx="7944544" cy="340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6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6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6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6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0015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2309951" cy="218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PB\Desktop\клипарт\капуст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7495" y="2577603"/>
            <a:ext cx="1578481" cy="1643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B\Desktop\клипарт\картофель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9198"/>
            <a:ext cx="1580295" cy="1580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PB\Desktop\клипарт\кабачо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8730" y="2577603"/>
            <a:ext cx="1671629" cy="1608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952" y="54868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377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688382"/>
              </p:ext>
            </p:extLst>
          </p:nvPr>
        </p:nvGraphicFramePr>
        <p:xfrm>
          <a:off x="539552" y="1412776"/>
          <a:ext cx="7944544" cy="340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6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6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6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6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0015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348880"/>
            <a:ext cx="2085287" cy="1989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PB\Desktop\клипарт\еж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27784" y="2462622"/>
            <a:ext cx="1656184" cy="1577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PB\Desktop\клипарт\зайцы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41" y="2509467"/>
            <a:ext cx="1609836" cy="1530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PB\Desktop\клипарт\белка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279" y="2462622"/>
            <a:ext cx="1803145" cy="1688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8" y="69269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687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622471"/>
              </p:ext>
            </p:extLst>
          </p:nvPr>
        </p:nvGraphicFramePr>
        <p:xfrm>
          <a:off x="611560" y="980728"/>
          <a:ext cx="8064897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8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84376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accent1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accent1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accent1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038044"/>
            <a:ext cx="192387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038044"/>
            <a:ext cx="1872208" cy="173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038044"/>
            <a:ext cx="1984183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40466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 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513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1879" y="697957"/>
            <a:ext cx="914400" cy="64807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697957"/>
            <a:ext cx="93821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684" y="5669840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5661248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4869159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4068762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21" y="3217449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916" y="2424113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619" y="1550577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620688"/>
            <a:ext cx="8136904" cy="58545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4911897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4086376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3255819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3" y="2442442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4" y="1550576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2051720" y="1718057"/>
            <a:ext cx="978408" cy="334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2051720" y="854512"/>
            <a:ext cx="978408" cy="334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1768" y="2578966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891" y="3367088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205286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1479" y="5822672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5005683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982387"/>
            <a:ext cx="992779" cy="76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7" name="Picture 2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646758"/>
            <a:ext cx="1080120" cy="600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7638" y="2919458"/>
            <a:ext cx="995261" cy="595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1097714"/>
            <a:ext cx="1371596" cy="90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0" name="Picture 3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488" y="3696737"/>
            <a:ext cx="1124834" cy="779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1" name="Picture 3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8629" y="4476015"/>
            <a:ext cx="1053280" cy="74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2" name="Picture 3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2943" y="5218336"/>
            <a:ext cx="904758" cy="74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68321" y="188641"/>
            <a:ext cx="7513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4</a:t>
            </a:r>
            <a:r>
              <a:rPr lang="ru-RU" dirty="0"/>
              <a:t>. Знакомство детей с предметно-графическим </a:t>
            </a:r>
            <a:r>
              <a:rPr lang="ru-RU" dirty="0" smtClean="0"/>
              <a:t>планом.  Слайд 7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763687"/>
            <a:ext cx="10795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445" y="749129"/>
            <a:ext cx="99377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214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1879" y="697957"/>
            <a:ext cx="914400" cy="64807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697957"/>
            <a:ext cx="93821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684" y="5669840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5661248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4869159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4068762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21" y="3217449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916" y="2424113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619" y="1550577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620688"/>
            <a:ext cx="8136904" cy="58545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4911897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4086376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7" y="3255819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3" y="2442442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4" y="1550576"/>
            <a:ext cx="938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2051720" y="1718057"/>
            <a:ext cx="978408" cy="334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2051720" y="854512"/>
            <a:ext cx="978408" cy="334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1768" y="2578966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891" y="3367088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205286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1479" y="5822672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5005683"/>
            <a:ext cx="1011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16" y="3272637"/>
            <a:ext cx="992779" cy="56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868" y="1633046"/>
            <a:ext cx="995261" cy="595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112" y="2475865"/>
            <a:ext cx="900100" cy="63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0" name="Picture 3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326" y="4943200"/>
            <a:ext cx="873242" cy="55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1" name="Picture 3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36112" y="5751121"/>
            <a:ext cx="1135656" cy="539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2" name="Picture 3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815" y="5795566"/>
            <a:ext cx="904758" cy="55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12" y="763687"/>
            <a:ext cx="10795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684" y="747646"/>
            <a:ext cx="99377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684" y="1643363"/>
            <a:ext cx="9937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9084" y="2524210"/>
            <a:ext cx="965375" cy="59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323" y="3350443"/>
            <a:ext cx="918136" cy="56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36112" y="4118371"/>
            <a:ext cx="1017671" cy="570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815" y="4129085"/>
            <a:ext cx="8715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9084" y="5019156"/>
            <a:ext cx="959098" cy="52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08004" y="11663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 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5820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Тема2">
  <a:themeElements>
    <a:clrScheme name="Тема Office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5">
  <a:themeElements>
    <a:clrScheme name="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786</TotalTime>
  <Words>243</Words>
  <Application>Microsoft Office PowerPoint</Application>
  <PresentationFormat>Экран (4:3)</PresentationFormat>
  <Paragraphs>42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Unicode MS</vt:lpstr>
      <vt:lpstr>Тема2</vt:lpstr>
      <vt:lpstr>1_Default Design</vt:lpstr>
      <vt:lpstr>Тема5</vt:lpstr>
      <vt:lpstr>2_Default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PB</dc:creator>
  <cp:lastModifiedBy>RePack by Diakov</cp:lastModifiedBy>
  <cp:revision>35</cp:revision>
  <dcterms:created xsi:type="dcterms:W3CDTF">2013-11-10T15:23:05Z</dcterms:created>
  <dcterms:modified xsi:type="dcterms:W3CDTF">2020-05-27T18:08:36Z</dcterms:modified>
</cp:coreProperties>
</file>