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56" r:id="rId2"/>
    <p:sldId id="273" r:id="rId3"/>
    <p:sldId id="257" r:id="rId4"/>
    <p:sldId id="258" r:id="rId5"/>
    <p:sldId id="260" r:id="rId6"/>
    <p:sldId id="269" r:id="rId7"/>
    <p:sldId id="262" r:id="rId8"/>
    <p:sldId id="274" r:id="rId9"/>
    <p:sldId id="272" r:id="rId10"/>
    <p:sldId id="264" r:id="rId11"/>
    <p:sldId id="271" r:id="rId12"/>
    <p:sldId id="267" r:id="rId13"/>
    <p:sldId id="270" r:id="rId14"/>
    <p:sldId id="268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Завуч" initials="З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63" autoAdjust="0"/>
    <p:restoredTop sz="94803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1-12T12:16:05.686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61803-0CAE-4542-8E8E-E5A52F3311F5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5365C-5A0A-4E27-ADB8-909FC4F76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5365C-5A0A-4E27-ADB8-909FC4F765E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50;&#1086;&#1083;&#1086;&#1073;&#1086;&#1082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47;&#1074;&#1091;&#1082;%20&#1087;&#1072;&#1088;&#1086;&#1074;&#1086;&#1079;&#107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44;&#1077;&#1090;&#1089;&#1082;&#1080;&#1077;%20&#1055;&#1077;&#1089;&#1085;&#1080;%20&#1060;&#1072;&#1085;&#1090;&#1072;&#1079;&#1080;&#1103;%20&#1052;&#1072;&#1096;&#1072;%20&#1048;%20&#1052;&#1077;&#1076;&#1074;&#1077;&#1076;&#1100;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47;&#1074;&#1091;&#1082;%20&#1087;&#1072;&#1088;&#1086;&#1074;&#1086;&#1079;&#107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75;&#1080;&#1084;&#1085;%20&#1072;&#1085;&#1075;&#1083;&#1080;&#1080;.mp3" TargetMode="Externa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47;&#1074;&#1091;&#1082;%20&#1087;&#1072;&#1088;&#1086;&#1074;&#1086;&#1079;&#1072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7;&#1072;&#1074;&#1091;&#1095;\Desktop\&#1086;&#1090;&#1082;&#1088;.&#1091;&#1088;&#1086;&#1082;%201%20&#1082;&#1083;&#1072;&#1089;&#1089;\&#1055;&#1077;&#1089;&#1077;&#1085;&#1082;&#1072;%20Hello-hello.mp4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47;&#1074;&#1091;&#1082;%20&#1087;&#1072;&#1088;&#1086;&#1074;&#1086;&#1079;&#107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Henry%20Mancini%20-%20The%20Pink%20Panther%20Theme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7;&#1072;&#1074;&#1091;&#1095;\Desktop\&#1086;&#1090;&#1082;&#1088;.&#1091;&#1088;&#1086;&#1082;%201%20&#1082;&#1083;&#1072;&#1089;&#1089;\&#1047;&#1074;&#1091;&#1082;%20&#1087;&#1072;&#1088;&#1086;&#1074;&#1086;&#1079;&#107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Путешествие в Страну Английского Языка</a:t>
            </a:r>
            <a:endParaRPr lang="ru-RU" dirty="0"/>
          </a:p>
        </p:txBody>
      </p:sp>
      <p:pic>
        <p:nvPicPr>
          <p:cNvPr id="4" name="Содержимое 3" descr="depositphotos_45088739-stock-photo-england-british-landmarks-trav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986756"/>
            <a:ext cx="5572164" cy="42862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Station “Family”</a:t>
            </a:r>
            <a:endParaRPr lang="ru-RU" dirty="0"/>
          </a:p>
        </p:txBody>
      </p:sp>
      <p:pic>
        <p:nvPicPr>
          <p:cNvPr id="7" name="Содержимое 6" descr="0_3bbe6_56169ba0_orig-1024x68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1857364"/>
            <a:ext cx="8072494" cy="4572032"/>
          </a:xfrm>
        </p:spPr>
      </p:pic>
      <p:pic>
        <p:nvPicPr>
          <p:cNvPr id="8" name="Рисунок 7" descr="72-721654_happy-family-cartoon-png-clipart-of-my-famil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48127">
            <a:off x="966670" y="2747465"/>
            <a:ext cx="3272702" cy="2607490"/>
          </a:xfrm>
          <a:prstGeom prst="rect">
            <a:avLst/>
          </a:prstGeom>
        </p:spPr>
      </p:pic>
      <p:pic>
        <p:nvPicPr>
          <p:cNvPr id="9" name="Рисунок 8" descr="Kolobok-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39431">
            <a:off x="4876736" y="2658279"/>
            <a:ext cx="3317433" cy="3143982"/>
          </a:xfrm>
          <a:prstGeom prst="rect">
            <a:avLst/>
          </a:prstGeom>
        </p:spPr>
      </p:pic>
      <p:pic>
        <p:nvPicPr>
          <p:cNvPr id="10" name="Колоб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285984" y="5857892"/>
            <a:ext cx="571480" cy="5714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7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bbe6_56169ba0_orig-1024x6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142984"/>
            <a:ext cx="8092692" cy="5286412"/>
          </a:xfrm>
          <a:prstGeom prst="rect">
            <a:avLst/>
          </a:prstGeom>
        </p:spPr>
      </p:pic>
      <p:pic>
        <p:nvPicPr>
          <p:cNvPr id="3" name="Рисунок 2" descr="train1-500x1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2444750"/>
            <a:ext cx="5500726" cy="1968500"/>
          </a:xfrm>
          <a:prstGeom prst="rect">
            <a:avLst/>
          </a:prstGeom>
        </p:spPr>
      </p:pic>
      <p:pic>
        <p:nvPicPr>
          <p:cNvPr id="4" name="Зву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428860" y="5715016"/>
            <a:ext cx="571480" cy="4898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Station “Numbers”</a:t>
            </a:r>
            <a:endParaRPr lang="ru-RU" dirty="0"/>
          </a:p>
        </p:txBody>
      </p:sp>
      <p:pic>
        <p:nvPicPr>
          <p:cNvPr id="4" name="Содержимое 3" descr="0_3bbe6_56169ba0_orig-1024x68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1857364"/>
            <a:ext cx="7500990" cy="4500594"/>
          </a:xfrm>
        </p:spPr>
      </p:pic>
      <p:pic>
        <p:nvPicPr>
          <p:cNvPr id="5" name="Рисунок 4" descr="573456db4e0e0154a47348b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2357430"/>
            <a:ext cx="2288669" cy="3143273"/>
          </a:xfrm>
          <a:prstGeom prst="rect">
            <a:avLst/>
          </a:prstGeom>
        </p:spPr>
      </p:pic>
      <p:pic>
        <p:nvPicPr>
          <p:cNvPr id="6" name="Рисунок 5" descr="uj99gfNpJt6W7Nkvfq8Sd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27421">
            <a:off x="4043661" y="2322848"/>
            <a:ext cx="2900308" cy="2900308"/>
          </a:xfrm>
          <a:prstGeom prst="rect">
            <a:avLst/>
          </a:prstGeom>
        </p:spPr>
      </p:pic>
      <p:pic>
        <p:nvPicPr>
          <p:cNvPr id="7" name="Детские Песни Фантазия Маша И Медв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357422" y="5786454"/>
            <a:ext cx="500042" cy="5000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8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bbe6_56169ba0_orig-1024x6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142984"/>
            <a:ext cx="8092692" cy="5286412"/>
          </a:xfrm>
          <a:prstGeom prst="rect">
            <a:avLst/>
          </a:prstGeom>
        </p:spPr>
      </p:pic>
      <p:pic>
        <p:nvPicPr>
          <p:cNvPr id="3" name="Рисунок 2" descr="train1-500x1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2444750"/>
            <a:ext cx="5500726" cy="1968500"/>
          </a:xfrm>
          <a:prstGeom prst="rect">
            <a:avLst/>
          </a:prstGeom>
        </p:spPr>
      </p:pic>
      <p:pic>
        <p:nvPicPr>
          <p:cNvPr id="4" name="Зву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428860" y="5500702"/>
            <a:ext cx="500066" cy="73342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Station “England”</a:t>
            </a:r>
            <a:endParaRPr lang="ru-RU" dirty="0"/>
          </a:p>
        </p:txBody>
      </p:sp>
      <p:pic>
        <p:nvPicPr>
          <p:cNvPr id="4" name="Содержимое 3" descr="crop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2976" y="1857364"/>
            <a:ext cx="7072362" cy="4429156"/>
          </a:xfrm>
        </p:spPr>
      </p:pic>
      <p:pic>
        <p:nvPicPr>
          <p:cNvPr id="5" name="гимн англ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5143512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Good Bye! </a:t>
            </a:r>
            <a:endParaRPr lang="ru-RU" dirty="0"/>
          </a:p>
        </p:txBody>
      </p:sp>
      <p:pic>
        <p:nvPicPr>
          <p:cNvPr id="4" name="Содержимое 3" descr="1345827197_1aapsdgrlndtmt500.jpg">
            <a:hlinkHover r:id="" action="ppaction://hlinkshowjump?jump=nextslide"/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021030"/>
            <a:ext cx="8358246" cy="4551241"/>
          </a:xfrm>
        </p:spPr>
      </p:pic>
      <p:pic>
        <p:nvPicPr>
          <p:cNvPr id="7" name="Рисунок 6" descr="depositphotos_137697114-stock-illustration-children-with-ballo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2428868"/>
            <a:ext cx="5357850" cy="3233545"/>
          </a:xfrm>
          <a:prstGeom prst="round2Diag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_20_639257_88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071546"/>
            <a:ext cx="6072230" cy="53121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Station </a:t>
            </a:r>
            <a:r>
              <a:rPr lang="en-US" dirty="0" smtClean="0"/>
              <a:t>“</a:t>
            </a:r>
            <a:r>
              <a:rPr lang="en-US" dirty="0" smtClean="0"/>
              <a:t>School”</a:t>
            </a:r>
            <a:endParaRPr lang="ru-RU" dirty="0"/>
          </a:p>
        </p:txBody>
      </p:sp>
      <p:pic>
        <p:nvPicPr>
          <p:cNvPr id="7" name="Содержимое 6" descr="0_3bbe6_56169ba0_orig-1024x68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2143116"/>
            <a:ext cx="8358246" cy="3714776"/>
          </a:xfrm>
        </p:spPr>
      </p:pic>
      <p:pic>
        <p:nvPicPr>
          <p:cNvPr id="8" name="Рисунок 7" descr="train1-500x1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3071810"/>
            <a:ext cx="4643470" cy="1786663"/>
          </a:xfrm>
          <a:prstGeom prst="rect">
            <a:avLst/>
          </a:prstGeom>
        </p:spPr>
      </p:pic>
      <p:pic>
        <p:nvPicPr>
          <p:cNvPr id="9" name="Зву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428860" y="5214950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sing together!</a:t>
            </a:r>
            <a:endParaRPr lang="ru-RU" dirty="0"/>
          </a:p>
        </p:txBody>
      </p:sp>
      <p:pic>
        <p:nvPicPr>
          <p:cNvPr id="6" name="Песенка Hello-hello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2143116"/>
            <a:ext cx="7858180" cy="4429156"/>
          </a:xfrm>
          <a:prstGeom prst="rect">
            <a:avLst/>
          </a:prstGeom>
        </p:spPr>
      </p:pic>
      <p:sp>
        <p:nvSpPr>
          <p:cNvPr id="1026" name="Music"/>
          <p:cNvSpPr>
            <a:spLocks noEditPoints="1" noChangeArrowheads="1"/>
          </p:cNvSpPr>
          <p:nvPr/>
        </p:nvSpPr>
        <p:spPr bwMode="auto">
          <a:xfrm rot="19606210">
            <a:off x="7215206" y="500042"/>
            <a:ext cx="642942" cy="857256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Music"/>
          <p:cNvSpPr>
            <a:spLocks noEditPoints="1" noChangeArrowheads="1"/>
          </p:cNvSpPr>
          <p:nvPr/>
        </p:nvSpPr>
        <p:spPr bwMode="auto">
          <a:xfrm rot="20053222">
            <a:off x="8139137" y="460458"/>
            <a:ext cx="524589" cy="85254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Music"/>
          <p:cNvSpPr>
            <a:spLocks noEditPoints="1" noChangeArrowheads="1"/>
          </p:cNvSpPr>
          <p:nvPr/>
        </p:nvSpPr>
        <p:spPr bwMode="auto">
          <a:xfrm rot="20049028">
            <a:off x="6397840" y="291129"/>
            <a:ext cx="500066" cy="716219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Music"/>
          <p:cNvSpPr>
            <a:spLocks noEditPoints="1" noChangeArrowheads="1"/>
          </p:cNvSpPr>
          <p:nvPr/>
        </p:nvSpPr>
        <p:spPr bwMode="auto">
          <a:xfrm rot="1266103">
            <a:off x="859936" y="474798"/>
            <a:ext cx="914598" cy="1401986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Station “Who are You?”</a:t>
            </a:r>
            <a:endParaRPr lang="ru-RU" dirty="0"/>
          </a:p>
        </p:txBody>
      </p:sp>
      <p:pic>
        <p:nvPicPr>
          <p:cNvPr id="4" name="Содержимое 3" descr="0_3bbe6_56169ba0_orig-1024x6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083992"/>
            <a:ext cx="8286808" cy="4131090"/>
          </a:xfrm>
        </p:spPr>
      </p:pic>
      <p:pic>
        <p:nvPicPr>
          <p:cNvPr id="6" name="Рисунок 5" descr="who-are-you-805x1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50617">
            <a:off x="1526183" y="2472542"/>
            <a:ext cx="2787943" cy="2674240"/>
          </a:xfrm>
          <a:prstGeom prst="rect">
            <a:avLst/>
          </a:prstGeom>
        </p:spPr>
      </p:pic>
      <p:pic>
        <p:nvPicPr>
          <p:cNvPr id="7" name="Рисунок 6" descr="1421980644_mikki-mau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143116"/>
            <a:ext cx="2071702" cy="335756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bbe6_56169ba0_orig-1024x6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142984"/>
            <a:ext cx="8092692" cy="5286412"/>
          </a:xfrm>
          <a:prstGeom prst="rect">
            <a:avLst/>
          </a:prstGeom>
        </p:spPr>
      </p:pic>
      <p:pic>
        <p:nvPicPr>
          <p:cNvPr id="3" name="Рисунок 2" descr="train1-500x1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2444750"/>
            <a:ext cx="5500726" cy="1968500"/>
          </a:xfrm>
          <a:prstGeom prst="rect">
            <a:avLst/>
          </a:prstGeom>
        </p:spPr>
      </p:pic>
      <p:pic>
        <p:nvPicPr>
          <p:cNvPr id="4" name="Зву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500298" y="5715016"/>
            <a:ext cx="500066" cy="50006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Station “The ABC”</a:t>
            </a:r>
            <a:endParaRPr lang="ru-RU" dirty="0"/>
          </a:p>
        </p:txBody>
      </p:sp>
      <p:pic>
        <p:nvPicPr>
          <p:cNvPr id="4" name="Содержимое 3" descr="0_3bbe6_56169ba0_orig-1024x68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2071678"/>
            <a:ext cx="8215370" cy="4286280"/>
          </a:xfrm>
        </p:spPr>
      </p:pic>
      <p:pic>
        <p:nvPicPr>
          <p:cNvPr id="6" name="Рисунок 5" descr="cartoon_img_07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428868"/>
            <a:ext cx="2176500" cy="3402910"/>
          </a:xfrm>
          <a:prstGeom prst="rect">
            <a:avLst/>
          </a:prstGeom>
        </p:spPr>
      </p:pic>
      <p:pic>
        <p:nvPicPr>
          <p:cNvPr id="5" name="Рисунок 4" descr="92742013-illustration-of-stickman-kids-dancing-to-music-with-abc-and-music-not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94467">
            <a:off x="1293913" y="2543349"/>
            <a:ext cx="3038149" cy="2288739"/>
          </a:xfrm>
          <a:prstGeom prst="rect">
            <a:avLst/>
          </a:prstGeom>
        </p:spPr>
      </p:pic>
      <p:pic>
        <p:nvPicPr>
          <p:cNvPr id="7" name="Henry Mancini - The Pink Panther The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357422" y="5786454"/>
            <a:ext cx="500042" cy="5000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nglish-alphabet-500x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857232"/>
            <a:ext cx="5786478" cy="5786478"/>
          </a:xfrm>
          <a:prstGeom prst="rect">
            <a:avLst/>
          </a:prstGeom>
        </p:spPr>
      </p:pic>
      <p:pic>
        <p:nvPicPr>
          <p:cNvPr id="3" name="Рисунок 2" descr="Эскизы-тату-кошачьи-следы-от-31.07.2018-№092-Sketches-tattoo-cat-tracks-tatufoto.com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857232"/>
            <a:ext cx="928694" cy="1000132"/>
          </a:xfrm>
          <a:prstGeom prst="rect">
            <a:avLst/>
          </a:prstGeom>
        </p:spPr>
      </p:pic>
      <p:pic>
        <p:nvPicPr>
          <p:cNvPr id="4" name="Рисунок 3" descr="Эскизы-тату-кошачьи-следы-от-31.07.2018-№092-Sketches-tattoo-cat-tracks-tatufoto.com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1933574"/>
            <a:ext cx="1071570" cy="1070039"/>
          </a:xfrm>
          <a:prstGeom prst="rect">
            <a:avLst/>
          </a:prstGeom>
        </p:spPr>
      </p:pic>
      <p:pic>
        <p:nvPicPr>
          <p:cNvPr id="5" name="Рисунок 4" descr="Эскизы-тату-кошачьи-следы-от-31.07.2018-№092-Sketches-tattoo-cat-tracks-tatufoto.com_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3076582"/>
            <a:ext cx="1143008" cy="1141375"/>
          </a:xfrm>
          <a:prstGeom prst="rect">
            <a:avLst/>
          </a:prstGeom>
        </p:spPr>
      </p:pic>
      <p:pic>
        <p:nvPicPr>
          <p:cNvPr id="6" name="Рисунок 5" descr="Эскизы-тату-кошачьи-следы-от-31.07.2018-№092-Sketches-tattoo-cat-tracks-tatufoto.com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6" y="4357694"/>
            <a:ext cx="1071570" cy="1141375"/>
          </a:xfrm>
          <a:prstGeom prst="rect">
            <a:avLst/>
          </a:prstGeom>
        </p:spPr>
      </p:pic>
      <p:pic>
        <p:nvPicPr>
          <p:cNvPr id="7" name="Рисунок 6" descr="Эскизы-тату-кошачьи-следы-от-31.07.2018-№092-Sketches-tattoo-cat-tracks-tatufoto.com_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380" y="5500702"/>
            <a:ext cx="1076451" cy="107491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bbe6_56169ba0_orig-1024x6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142984"/>
            <a:ext cx="8092692" cy="5286412"/>
          </a:xfrm>
          <a:prstGeom prst="rect">
            <a:avLst/>
          </a:prstGeom>
        </p:spPr>
      </p:pic>
      <p:pic>
        <p:nvPicPr>
          <p:cNvPr id="3" name="Рисунок 2" descr="train1-500x15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2444750"/>
            <a:ext cx="5500726" cy="1968500"/>
          </a:xfrm>
          <a:prstGeom prst="rect">
            <a:avLst/>
          </a:prstGeom>
        </p:spPr>
      </p:pic>
      <p:pic>
        <p:nvPicPr>
          <p:cNvPr id="4" name="Зву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500298" y="5572140"/>
            <a:ext cx="571504" cy="5715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329</TotalTime>
  <Words>40</Words>
  <PresentationFormat>Экран (4:3)</PresentationFormat>
  <Paragraphs>10</Paragraphs>
  <Slides>15</Slides>
  <Notes>1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Путешествие в Страну Английского Языка</vt:lpstr>
      <vt:lpstr>Слайд 2</vt:lpstr>
      <vt:lpstr>Station “School”</vt:lpstr>
      <vt:lpstr>Let’s sing together!</vt:lpstr>
      <vt:lpstr>Station “Who are You?”</vt:lpstr>
      <vt:lpstr>Слайд 6</vt:lpstr>
      <vt:lpstr>Station “The ABC”</vt:lpstr>
      <vt:lpstr>Слайд 8</vt:lpstr>
      <vt:lpstr>Слайд 9</vt:lpstr>
      <vt:lpstr>Station “Family”</vt:lpstr>
      <vt:lpstr>Слайд 11</vt:lpstr>
      <vt:lpstr>Station “Numbers”</vt:lpstr>
      <vt:lpstr>Слайд 13</vt:lpstr>
      <vt:lpstr>Station “England”</vt:lpstr>
      <vt:lpstr>Good Bye!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Английского Языка</dc:title>
  <dc:creator>Эльмира</dc:creator>
  <cp:lastModifiedBy>Завуч</cp:lastModifiedBy>
  <cp:revision>37</cp:revision>
  <dcterms:created xsi:type="dcterms:W3CDTF">2019-11-11T10:14:24Z</dcterms:created>
  <dcterms:modified xsi:type="dcterms:W3CDTF">2019-11-12T14:52:12Z</dcterms:modified>
</cp:coreProperties>
</file>