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879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51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641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155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068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133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74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257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902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095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9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0DDF0-788F-4823-BA59-9B949BF44ED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AEEB9-582C-4618-8C6D-402BB78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33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7031" y="712464"/>
            <a:ext cx="9263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Приключение твердого знака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29832" y="2758830"/>
            <a:ext cx="3536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Квест -игра</a:t>
            </a:r>
            <a:endParaRPr lang="ru-RU" sz="5400" b="1" cap="none" spc="0" dirty="0">
              <a:ln w="10160">
                <a:solidFill>
                  <a:srgbClr val="00B050"/>
                </a:solidFill>
                <a:prstDash val="solid"/>
              </a:ln>
              <a:solidFill>
                <a:srgbClr val="00B0F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8" name="Picture 4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606" y="2253410"/>
            <a:ext cx="24003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14996" y="4449190"/>
            <a:ext cx="794102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Петракова Ирина Викторовна,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учитель-логопед ГБОУ Школа 1213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2961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19009"/>
          <a:stretch/>
        </p:blipFill>
        <p:spPr>
          <a:xfrm>
            <a:off x="938463" y="2213811"/>
            <a:ext cx="10153238" cy="30961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7988" y="432683"/>
            <a:ext cx="11844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Подбери подходящие слова-действия.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0242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30" y="1356013"/>
            <a:ext cx="1241418" cy="147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693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19593"/>
          <a:stretch/>
        </p:blipFill>
        <p:spPr>
          <a:xfrm>
            <a:off x="1243264" y="2149642"/>
            <a:ext cx="8279440" cy="360947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24258" y="432683"/>
            <a:ext cx="10390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Какая буква пропущена в словах?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628" y="1356013"/>
            <a:ext cx="2805458" cy="2787474"/>
          </a:xfrm>
          <a:prstGeom prst="rect">
            <a:avLst/>
          </a:prstGeom>
        </p:spPr>
      </p:pic>
      <p:pic>
        <p:nvPicPr>
          <p:cNvPr id="11266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085" y="4106326"/>
            <a:ext cx="1675209" cy="199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977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»Ð¾ÑÐ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95" y="841756"/>
            <a:ext cx="2183831" cy="157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3663" y="841756"/>
            <a:ext cx="11138479" cy="59400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Смелый поступок.</a:t>
            </a:r>
          </a:p>
          <a:p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                         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Лосиха с лосёнком ночевали в густом осиннике. Уже стало               светать.</a:t>
            </a:r>
            <a:r>
              <a:rPr lang="ru-RU" sz="24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Порозовело небо, а лес, засыпанный снегом, стоял весь белый, притихший. Мелкий блестящий иней оседал на ветви, на спины лосей. Лоси дремали.</a:t>
            </a:r>
            <a:endParaRPr lang="ru-RU" sz="2400" b="1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Вдруг </a:t>
            </a:r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послышался хруст снега. Лоси помчались в лес. За ним гнались волки.</a:t>
            </a:r>
          </a:p>
          <a:p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Но вот впереди лесная сторожка. Лоси бросились в ворота. Волки кинулись за ними.</a:t>
            </a:r>
          </a:p>
          <a:p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Сын лесника Митя разгребал снег у ворот. Он увидал разъярённых волков и сразу отскочил в сторону.  Мороз пробежал по спине мальчика. Он замахнулся лопатой и закричал. </a:t>
            </a:r>
          </a:p>
          <a:p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Волки убежали в лес. А лоси 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 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пор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всю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зиму так и держались в лесу возле сторожки.</a:t>
            </a:r>
            <a:endParaRPr lang="ru-RU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                                                                               (По </a:t>
            </a:r>
            <a:r>
              <a:rPr lang="ru-RU" sz="20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Г.Скребицкому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)</a:t>
            </a:r>
          </a:p>
          <a:p>
            <a:endParaRPr lang="ru-RU" sz="2000" b="1" cap="none" spc="0" dirty="0">
              <a:ln w="0"/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66485" y="79756"/>
            <a:ext cx="10162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Составьте план рассказа и перескажите его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. 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2290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6255" y="218194"/>
            <a:ext cx="1047583" cy="124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962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8382" y="0"/>
            <a:ext cx="9978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Составь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схемы слов и сравни их: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783" y="1347992"/>
            <a:ext cx="1924007" cy="22228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0808" y="1384103"/>
            <a:ext cx="1807048" cy="2186720"/>
          </a:xfrm>
          <a:prstGeom prst="rect">
            <a:avLst/>
          </a:prstGeom>
        </p:spPr>
      </p:pic>
      <p:pic>
        <p:nvPicPr>
          <p:cNvPr id="2052" name="Picture 4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617" y="753979"/>
            <a:ext cx="1819174" cy="216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863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99677" y="573432"/>
            <a:ext cx="743645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Составьте схемы слогов и сравни схемы:</a:t>
            </a:r>
            <a:endParaRPr lang="ru-RU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45684" y="1298956"/>
            <a:ext cx="6195684" cy="48013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ln w="0"/>
              </a:rPr>
              <a:t>ВЯ -  ВЬЯ   -  ВЪЯ</a:t>
            </a:r>
          </a:p>
          <a:p>
            <a:pPr algn="ctr"/>
            <a:endParaRPr lang="ru-RU" b="1" dirty="0">
              <a:ln w="0"/>
            </a:endParaRPr>
          </a:p>
          <a:p>
            <a:pPr algn="ctr"/>
            <a:endParaRPr lang="ru-RU" b="1" dirty="0" smtClean="0">
              <a:ln w="0"/>
            </a:endParaRPr>
          </a:p>
          <a:p>
            <a:pPr algn="ctr"/>
            <a:endParaRPr lang="ru-RU" b="1" dirty="0" smtClean="0">
              <a:ln w="0"/>
            </a:endParaRPr>
          </a:p>
          <a:p>
            <a:r>
              <a:rPr lang="ru-RU" b="1" cap="none" spc="0" dirty="0" smtClean="0">
                <a:ln w="0"/>
                <a:solidFill>
                  <a:schemeClr val="tx1"/>
                </a:solidFill>
              </a:rPr>
              <a:t>                                          СЯ -   СЬЯ  -   СЪЯ</a:t>
            </a:r>
          </a:p>
          <a:p>
            <a:endParaRPr lang="ru-RU" b="1" dirty="0">
              <a:ln w="0"/>
            </a:endParaRPr>
          </a:p>
          <a:p>
            <a:endParaRPr lang="ru-RU" b="1" cap="none" spc="0" dirty="0" smtClean="0">
              <a:ln w="0"/>
              <a:solidFill>
                <a:schemeClr val="tx1"/>
              </a:solidFill>
            </a:endParaRPr>
          </a:p>
          <a:p>
            <a:endParaRPr lang="ru-RU" b="1" cap="none" spc="0" dirty="0" smtClean="0">
              <a:ln w="0"/>
              <a:solidFill>
                <a:schemeClr val="tx1"/>
              </a:solidFill>
            </a:endParaRPr>
          </a:p>
          <a:p>
            <a:r>
              <a:rPr lang="ru-RU" b="1" dirty="0" smtClean="0">
                <a:ln w="0"/>
              </a:rPr>
              <a:t>                                          ДЕ -   ДЬЕ  -  ДЪЕ</a:t>
            </a:r>
          </a:p>
          <a:p>
            <a:endParaRPr lang="ru-RU" b="1" dirty="0">
              <a:ln w="0"/>
            </a:endParaRPr>
          </a:p>
          <a:p>
            <a:endParaRPr lang="ru-RU" b="1" dirty="0" smtClean="0">
              <a:ln w="0"/>
            </a:endParaRPr>
          </a:p>
          <a:p>
            <a:endParaRPr lang="ru-RU" b="1" dirty="0" smtClean="0">
              <a:ln w="0"/>
            </a:endParaRPr>
          </a:p>
          <a:p>
            <a:r>
              <a:rPr lang="ru-RU" b="1" cap="none" spc="0" dirty="0" smtClean="0">
                <a:ln w="0"/>
                <a:solidFill>
                  <a:schemeClr val="tx1"/>
                </a:solidFill>
              </a:rPr>
              <a:t>                                         БЁ  -  БЬЁ   -  БЪЁ</a:t>
            </a:r>
          </a:p>
          <a:p>
            <a:endParaRPr lang="ru-RU" b="1" dirty="0">
              <a:ln w="0"/>
            </a:endParaRPr>
          </a:p>
          <a:p>
            <a:endParaRPr lang="ru-RU" b="1" cap="none" spc="0" dirty="0" smtClean="0">
              <a:ln w="0"/>
              <a:solidFill>
                <a:schemeClr val="tx1"/>
              </a:solidFill>
            </a:endParaRPr>
          </a:p>
          <a:p>
            <a:endParaRPr lang="ru-RU" b="1" cap="none" spc="0" dirty="0" smtClean="0">
              <a:ln w="0"/>
              <a:solidFill>
                <a:schemeClr val="tx1"/>
              </a:solidFill>
            </a:endParaRPr>
          </a:p>
          <a:p>
            <a:r>
              <a:rPr lang="ru-RU" b="1" dirty="0" smtClean="0">
                <a:ln w="0"/>
              </a:rPr>
              <a:t>                                        СЮ – СЬЮ -  СЪЮ</a:t>
            </a:r>
            <a:r>
              <a:rPr lang="ru-RU" b="1" cap="none" spc="0" dirty="0" smtClean="0">
                <a:ln w="0"/>
                <a:solidFill>
                  <a:schemeClr val="tx1"/>
                </a:solidFill>
              </a:rPr>
              <a:t> </a:t>
            </a:r>
            <a:endParaRPr lang="ru-RU" b="1" cap="none" spc="0" dirty="0">
              <a:ln w="0"/>
              <a:solidFill>
                <a:schemeClr val="tx1"/>
              </a:solidFill>
            </a:endParaRPr>
          </a:p>
        </p:txBody>
      </p:sp>
      <p:pic>
        <p:nvPicPr>
          <p:cNvPr id="3074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38" y="432683"/>
            <a:ext cx="24003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319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5888" y="432683"/>
            <a:ext cx="61073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Найди схему слова: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3489" t="20687" b="53071"/>
          <a:stretch/>
        </p:blipFill>
        <p:spPr>
          <a:xfrm>
            <a:off x="4989092" y="1698205"/>
            <a:ext cx="2011636" cy="4097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557" t="69085" r="65585" b="5283"/>
          <a:stretch/>
        </p:blipFill>
        <p:spPr>
          <a:xfrm>
            <a:off x="4883857" y="2154755"/>
            <a:ext cx="1701425" cy="3761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4517" t="22187" r="61587" b="53401"/>
          <a:stretch/>
        </p:blipFill>
        <p:spPr>
          <a:xfrm>
            <a:off x="5013156" y="3046713"/>
            <a:ext cx="1775010" cy="36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63379" t="67049" r="1687" b="7929"/>
          <a:stretch/>
        </p:blipFill>
        <p:spPr>
          <a:xfrm>
            <a:off x="4989092" y="2577688"/>
            <a:ext cx="1781108" cy="3615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t="22886" r="67467" b="53312"/>
          <a:stretch/>
        </p:blipFill>
        <p:spPr>
          <a:xfrm>
            <a:off x="4803647" y="3476483"/>
            <a:ext cx="1647431" cy="34153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76450" y="1626686"/>
            <a:ext cx="1955985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подъём</a:t>
            </a:r>
          </a:p>
          <a:p>
            <a:pPr algn="ctr"/>
            <a:r>
              <a:rPr lang="ru-RU" sz="2800" b="1" dirty="0" smtClean="0">
                <a:ln w="0"/>
                <a:latin typeface="Arial Black" panose="020B0A04020102020204" pitchFamily="34" charset="0"/>
              </a:rPr>
              <a:t>п</a:t>
            </a:r>
            <a:r>
              <a:rPr lang="ru-RU" sz="2800" b="1" cap="none" spc="0" dirty="0" smtClean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одъезд</a:t>
            </a:r>
          </a:p>
          <a:p>
            <a:pPr algn="ctr"/>
            <a:r>
              <a:rPr lang="ru-RU" sz="2800" b="1" dirty="0" smtClean="0">
                <a:ln w="0"/>
                <a:latin typeface="Arial Black" panose="020B0A04020102020204" pitchFamily="34" charset="0"/>
              </a:rPr>
              <a:t>съёмка</a:t>
            </a:r>
          </a:p>
          <a:p>
            <a:pPr algn="ctr"/>
            <a:r>
              <a:rPr lang="ru-RU" sz="2800" b="1" cap="none" spc="0" dirty="0" smtClean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объявил</a:t>
            </a:r>
          </a:p>
          <a:p>
            <a:pPr algn="ctr"/>
            <a:r>
              <a:rPr lang="ru-RU" sz="2800" b="1" dirty="0" smtClean="0">
                <a:ln w="0"/>
                <a:latin typeface="Arial Black" panose="020B0A04020102020204" pitchFamily="34" charset="0"/>
              </a:rPr>
              <a:t>объехал</a:t>
            </a:r>
            <a:endParaRPr lang="ru-RU" sz="2800" b="1" cap="none" spc="0" dirty="0" smtClean="0">
              <a:ln w="0"/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/>
            <a:endParaRPr lang="ru-RU" sz="2800" b="1" cap="none" spc="0" dirty="0">
              <a:ln w="0"/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9604" y="3818020"/>
            <a:ext cx="24003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5285" y="1626686"/>
            <a:ext cx="7257143" cy="33904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3616" y="1532599"/>
            <a:ext cx="7257143" cy="3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86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9262"/>
          <a:stretch/>
        </p:blipFill>
        <p:spPr>
          <a:xfrm>
            <a:off x="1325084" y="1876926"/>
            <a:ext cx="9894042" cy="412282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23826" y="312368"/>
            <a:ext cx="753584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Прочитай слова-действия. </a:t>
            </a:r>
          </a:p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Составь предложение с каждым словом</a:t>
            </a:r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:</a:t>
            </a:r>
            <a:endParaRPr lang="ru-RU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122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64" y="312368"/>
            <a:ext cx="1691540" cy="201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436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175" y="1868905"/>
            <a:ext cx="8920597" cy="32164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64273" y="432683"/>
            <a:ext cx="81105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Измени слово по образцу.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6146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80" y="1804736"/>
            <a:ext cx="1524401" cy="181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927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428" y="1876926"/>
            <a:ext cx="9755370" cy="34731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64273" y="432683"/>
            <a:ext cx="81105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Измени слово по образцу.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7170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2838" y="232610"/>
            <a:ext cx="1307111" cy="155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860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922" y="2334127"/>
            <a:ext cx="10141489" cy="166837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03626" y="432683"/>
            <a:ext cx="8431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Придумайте предложения.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8194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32683"/>
            <a:ext cx="1381225" cy="164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779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643" y="1560604"/>
            <a:ext cx="10256840" cy="40701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64273" y="432683"/>
            <a:ext cx="81105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Измени слово по образцу.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9218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46" y="368969"/>
            <a:ext cx="1435127" cy="170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3224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246</Words>
  <Application>Microsoft Office PowerPoint</Application>
  <PresentationFormat>Широкоэкранный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Приключение твердого знака</dc:title>
  <dc:creator>Sony</dc:creator>
  <cp:lastModifiedBy>Sony</cp:lastModifiedBy>
  <cp:revision>22</cp:revision>
  <dcterms:created xsi:type="dcterms:W3CDTF">2020-04-20T20:09:05Z</dcterms:created>
  <dcterms:modified xsi:type="dcterms:W3CDTF">2020-05-27T19:11:51Z</dcterms:modified>
</cp:coreProperties>
</file>