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2" r:id="rId2"/>
    <p:sldMasterId id="2147483768" r:id="rId3"/>
    <p:sldMasterId id="2147483864" r:id="rId4"/>
  </p:sldMasterIdLst>
  <p:notesMasterIdLst>
    <p:notesMasterId r:id="rId18"/>
  </p:notesMasterIdLst>
  <p:sldIdLst>
    <p:sldId id="319" r:id="rId5"/>
    <p:sldId id="320" r:id="rId6"/>
    <p:sldId id="422" r:id="rId7"/>
    <p:sldId id="423" r:id="rId8"/>
    <p:sldId id="457" r:id="rId9"/>
    <p:sldId id="458" r:id="rId10"/>
    <p:sldId id="396" r:id="rId11"/>
    <p:sldId id="424" r:id="rId12"/>
    <p:sldId id="459" r:id="rId13"/>
    <p:sldId id="425" r:id="rId14"/>
    <p:sldId id="439" r:id="rId15"/>
    <p:sldId id="461" r:id="rId16"/>
    <p:sldId id="3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FFCC"/>
    <a:srgbClr val="FBC5E0"/>
    <a:srgbClr val="F490ED"/>
    <a:srgbClr val="282EA8"/>
    <a:srgbClr val="CC66FF"/>
    <a:srgbClr val="1B868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1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FD59D-9DBE-4030-890B-B825663A2B1F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1E885-6FAE-468E-8C50-61501F4F4A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0414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8CCD-29B3-4495-951F-02DF59EAB0DB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CFC0-CAFF-40E0-A54F-7A89D1561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8CCD-29B3-4495-951F-02DF59EAB0DB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CFC0-CAFF-40E0-A54F-7A89D1561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8CCD-29B3-4495-951F-02DF59EAB0DB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CFC0-CAFF-40E0-A54F-7A89D1561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62DF0-5F4E-483B-B658-938CB4BB2F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00E8FF-3B51-4FA2-B3F4-0E132965E72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31251-3B05-42B5-9C9B-D3DC1DD4BE0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654C7-6D84-4AF6-A936-6D51372FA10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BF4B4-E494-48FD-8452-59335A515D1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2AA21A-F10F-481C-94F3-746C660E0B8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5B66C1-7FCE-4938-86D2-64DF0E9741B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4513E-449A-436D-9077-E383D8BA83F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8CCD-29B3-4495-951F-02DF59EAB0DB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CFC0-CAFF-40E0-A54F-7A89D1561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97678-FFD2-41B8-AA36-6E1D010EA34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42220-4D7F-45E7-92B1-001CCA62004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2EC68-F016-4AEF-9682-429A61D0524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2E6EF-8DF1-46CC-A3EA-C795F318C95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A17DE-878A-47ED-89A5-781745C3D43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18C76-BB23-4AB8-9439-A884507B9FC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CD420-94FE-4405-AC8F-A92748311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904AF-493C-46CF-B3E7-658F26AC0F1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8EFFE-002F-4647-918C-31536501B2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CD0FB-A018-4616-BB3C-0786E1E6AA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8CCD-29B3-4495-951F-02DF59EAB0DB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CFC0-CAFF-40E0-A54F-7A89D1561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025A4-C630-414A-B721-B74BF467F4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BB4AE-B5D6-458E-8389-2B9433DA39B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33DAC-3653-45CF-B820-CA745D35403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F5FBE-E01D-402C-BB6E-E632B9DE37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301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1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1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1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1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1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1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1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1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2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2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2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2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2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2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2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2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2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2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3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3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3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3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3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3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3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3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3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3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4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4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4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4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4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4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304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grpSp>
          <p:nvGrpSpPr>
            <p:cNvPr id="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304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b="1" smtClean="0">
                  <a:solidFill>
                    <a:srgbClr val="FFFFFF"/>
                  </a:solidFill>
                  <a:latin typeface="Edwardian Script ITC" pitchFamily="66" charset="0"/>
                </a:endParaRPr>
              </a:p>
            </p:txBody>
          </p:sp>
          <p:sp>
            <p:nvSpPr>
              <p:cNvPr id="4304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b="1" smtClean="0">
                  <a:solidFill>
                    <a:srgbClr val="FFFFFF"/>
                  </a:solidFill>
                  <a:latin typeface="Edwardian Script ITC" pitchFamily="66" charset="0"/>
                </a:endParaRPr>
              </a:p>
            </p:txBody>
          </p:sp>
        </p:grpSp>
      </p:grpSp>
      <p:sp>
        <p:nvSpPr>
          <p:cNvPr id="4305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3051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3052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3053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3054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58C569E-0790-42C8-BDEF-17FF292724D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60E94-7C10-4279-AC8B-36E5A595ABD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DCADDF-D6DC-4A1F-B430-D21C04B35DB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CB7800-6F08-435B-A3DA-571DE052988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36AF0-3FC0-4DB9-835F-025676C7197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B8716-619C-403B-B67F-3E8D6BC9145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8CCD-29B3-4495-951F-02DF59EAB0DB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CFC0-CAFF-40E0-A54F-7A89D1561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B71C-9938-49C9-A8B3-7695BB9A97D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F1CEF-FC5D-4BE7-9385-F23B8542992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92978-18C3-418B-B181-216FB35A9BF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1A02F-6FCF-4B6E-B3EB-27ABFCFAAA7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3B54C-21FF-435D-A54E-166295D5D3B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8CCD-29B3-4495-951F-02DF59EAB0DB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CFC0-CAFF-40E0-A54F-7A89D1561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8CCD-29B3-4495-951F-02DF59EAB0DB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CFC0-CAFF-40E0-A54F-7A89D1561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8CCD-29B3-4495-951F-02DF59EAB0DB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CFC0-CAFF-40E0-A54F-7A89D1561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8CCD-29B3-4495-951F-02DF59EAB0DB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CFC0-CAFF-40E0-A54F-7A89D1561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8CCD-29B3-4495-951F-02DF59EAB0DB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CFC0-CAFF-40E0-A54F-7A89D1561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88CCD-29B3-4495-951F-02DF59EAB0DB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8CFC0-CAFF-40E0-A54F-7A89D1561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CD50146-0442-4710-B898-42476E37028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C8845D-4D7A-4264-8B11-10998CC7C27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198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198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198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199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199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199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199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199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199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199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199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0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0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0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0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0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0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0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0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0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0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1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1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1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1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1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1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1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1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1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1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2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2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sp>
          <p:nvSpPr>
            <p:cNvPr id="4202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  <a:latin typeface="Edwardian Script ITC" pitchFamily="66" charset="0"/>
              </a:endParaRPr>
            </a:p>
          </p:txBody>
        </p:sp>
        <p:grpSp>
          <p:nvGrpSpPr>
            <p:cNvPr id="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02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b="1" smtClean="0">
                  <a:solidFill>
                    <a:srgbClr val="FFFFFF"/>
                  </a:solidFill>
                  <a:latin typeface="Edwardian Script ITC" pitchFamily="66" charset="0"/>
                </a:endParaRPr>
              </a:p>
            </p:txBody>
          </p:sp>
          <p:sp>
            <p:nvSpPr>
              <p:cNvPr id="4202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b="1" smtClean="0">
                  <a:solidFill>
                    <a:srgbClr val="FFFFFF"/>
                  </a:solidFill>
                  <a:latin typeface="Edwardian Script ITC" pitchFamily="66" charset="0"/>
                </a:endParaRPr>
              </a:p>
            </p:txBody>
          </p:sp>
        </p:grpSp>
      </p:grpSp>
      <p:sp>
        <p:nvSpPr>
          <p:cNvPr id="4202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02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202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4202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4203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10E2287-DB30-4BFB-B27D-B28EDC492773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 descr="fon-12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MPj0401131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14290"/>
            <a:ext cx="4742903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0" name="WordArt 12"/>
          <p:cNvSpPr>
            <a:spLocks noChangeArrowheads="1" noChangeShapeType="1" noTextEdit="1"/>
          </p:cNvSpPr>
          <p:nvPr/>
        </p:nvSpPr>
        <p:spPr bwMode="auto">
          <a:xfrm>
            <a:off x="467544" y="116632"/>
            <a:ext cx="4536752" cy="28529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cs typeface="Arial"/>
            </a:endParaRPr>
          </a:p>
        </p:txBody>
      </p:sp>
      <p:pic>
        <p:nvPicPr>
          <p:cNvPr id="2061" name="Picture 13" descr="j03462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068960"/>
            <a:ext cx="3931569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1044624" y="1340768"/>
            <a:ext cx="99518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857232"/>
            <a:ext cx="78581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99FFCC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Прощай, Азбука!</a:t>
            </a:r>
            <a:endParaRPr lang="ru-RU" sz="5400" b="1" i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99FFCC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6216" y="5657671"/>
            <a:ext cx="485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99FFCC"/>
                </a:solidFill>
              </a:rPr>
              <a:t>Подготовила: учитель начальных классов</a:t>
            </a:r>
          </a:p>
          <a:p>
            <a:r>
              <a:rPr lang="ru-RU" dirty="0" smtClean="0">
                <a:solidFill>
                  <a:srgbClr val="99FFCC"/>
                </a:solidFill>
              </a:rPr>
              <a:t>МБОУ СОШ № 54 г. Новосибирска</a:t>
            </a:r>
          </a:p>
          <a:p>
            <a:r>
              <a:rPr lang="ru-RU" dirty="0" err="1" smtClean="0">
                <a:solidFill>
                  <a:srgbClr val="99FFCC"/>
                </a:solidFill>
              </a:rPr>
              <a:t>Евлантьева</a:t>
            </a:r>
            <a:r>
              <a:rPr lang="ru-RU" dirty="0" smtClean="0">
                <a:solidFill>
                  <a:srgbClr val="99FFCC"/>
                </a:solidFill>
              </a:rPr>
              <a:t> Вера Владимировна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3108" y="714356"/>
            <a:ext cx="518372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Бюро находок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2" descr="добрые слова"/>
          <p:cNvPicPr>
            <a:picLocks noChangeAspect="1" noChangeArrowheads="1"/>
          </p:cNvPicPr>
          <p:nvPr/>
        </p:nvPicPr>
        <p:blipFill>
          <a:blip r:embed="rId2" cstate="print"/>
          <a:srcRect l="1233" t="5605" b="5255"/>
          <a:stretch>
            <a:fillRect/>
          </a:stretch>
        </p:blipFill>
        <p:spPr bwMode="auto">
          <a:xfrm>
            <a:off x="2428860" y="1428736"/>
            <a:ext cx="4287469" cy="5143536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к хорош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357166"/>
            <a:ext cx="5852555" cy="625311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54329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785794"/>
            <a:ext cx="3415400" cy="4762510"/>
          </a:xfrm>
          <a:prstGeom prst="rect">
            <a:avLst/>
          </a:prstGeom>
        </p:spPr>
      </p:pic>
      <p:pic>
        <p:nvPicPr>
          <p:cNvPr id="5" name="Рисунок 4" descr="10143103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1428736"/>
            <a:ext cx="3378107" cy="4643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994" name="Picture 2" descr="C:\Users\Администратор\Desktop\Азбука\807206b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1349788">
            <a:off x="2594551" y="661216"/>
            <a:ext cx="3825088" cy="5204201"/>
          </a:xfrm>
          <a:prstGeom prst="rect">
            <a:avLst/>
          </a:prstGeom>
          <a:noFill/>
        </p:spPr>
      </p:pic>
      <p:pic>
        <p:nvPicPr>
          <p:cNvPr id="57351" name="Picture 7" descr="89552537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928802"/>
            <a:ext cx="1357322" cy="3959429"/>
          </a:xfrm>
          <a:prstGeom prst="rect">
            <a:avLst/>
          </a:prstGeom>
          <a:noFill/>
        </p:spPr>
      </p:pic>
      <p:pic>
        <p:nvPicPr>
          <p:cNvPr id="57352" name="Picture 8" descr="89552537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55981" flipH="1">
            <a:off x="5089844" y="2020196"/>
            <a:ext cx="1573632" cy="4935483"/>
          </a:xfrm>
          <a:prstGeom prst="rect">
            <a:avLst/>
          </a:prstGeom>
          <a:noFill/>
        </p:spPr>
      </p:pic>
      <p:pic>
        <p:nvPicPr>
          <p:cNvPr id="57350" name="Picture 6" descr="89552537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86602">
            <a:off x="7192757" y="112508"/>
            <a:ext cx="1552093" cy="4873887"/>
          </a:xfrm>
          <a:prstGeom prst="rect">
            <a:avLst/>
          </a:prstGeom>
          <a:noFill/>
        </p:spPr>
      </p:pic>
      <p:pic>
        <p:nvPicPr>
          <p:cNvPr id="57348" name="Picture 4" descr="11581329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88124">
            <a:off x="1744789" y="344783"/>
            <a:ext cx="3513839" cy="3463019"/>
          </a:xfrm>
          <a:prstGeom prst="rect">
            <a:avLst/>
          </a:prstGeom>
          <a:noFill/>
        </p:spPr>
      </p:pic>
      <p:sp>
        <p:nvSpPr>
          <p:cNvPr id="57353" name="WordArt 9"/>
          <p:cNvSpPr>
            <a:spLocks noChangeArrowheads="1" noChangeShapeType="1" noTextEdit="1"/>
          </p:cNvSpPr>
          <p:nvPr/>
        </p:nvSpPr>
        <p:spPr bwMode="auto">
          <a:xfrm>
            <a:off x="1619250" y="4076700"/>
            <a:ext cx="5832475" cy="10810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cs typeface="Arial"/>
              </a:rPr>
              <a:t>МОЛОДЦЫ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5165916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" y="-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136904" cy="15113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18750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0070C0"/>
                </a:solidFill>
                <a:latin typeface="Impact"/>
              </a:rPr>
              <a:t>Спасибо, </a:t>
            </a:r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Азбука</a:t>
            </a:r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0070C0"/>
                </a:solidFill>
                <a:latin typeface="Impact"/>
              </a:rPr>
              <a:t>, тебе! 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3779838" y="3213100"/>
            <a:ext cx="53292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0066"/>
              </a:solidFill>
              <a:latin typeface="Impact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2571744"/>
            <a:ext cx="49292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66"/>
                </a:solidFill>
                <a:latin typeface="Impact" pitchFamily="34" charset="0"/>
              </a:rPr>
              <a:t>АЗБУКА !    АЗБУКА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66"/>
                </a:solidFill>
                <a:latin typeface="Impact" pitchFamily="34" charset="0"/>
              </a:rPr>
              <a:t>КАЖДОМУ   НУЖНА !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66"/>
                </a:solidFill>
                <a:latin typeface="Impact" pitchFamily="34" charset="0"/>
              </a:rPr>
              <a:t>НАМ   ПОМОЖЕТ   КНИЖКИ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66"/>
                </a:solidFill>
                <a:latin typeface="Impact" pitchFamily="34" charset="0"/>
              </a:rPr>
              <a:t>ПРОЧИТАТЬ   ОНА!</a:t>
            </a:r>
          </a:p>
        </p:txBody>
      </p:sp>
      <p:pic>
        <p:nvPicPr>
          <p:cNvPr id="8" name="Рисунок 7" descr="10153352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2214554"/>
            <a:ext cx="3202905" cy="4357694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67868"/>
            <a:ext cx="8429684" cy="632226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5165916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алфави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1214422"/>
            <a:ext cx="5500726" cy="522450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596" y="785794"/>
            <a:ext cx="4626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Алфавитово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23c6d761fb1045a770045e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8477277" cy="6357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357166"/>
            <a:ext cx="60313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КРОССВОРДНАЯ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3" name="Группа 26"/>
          <p:cNvGrpSpPr/>
          <p:nvPr/>
        </p:nvGrpSpPr>
        <p:grpSpPr>
          <a:xfrm>
            <a:off x="2214546" y="2000240"/>
            <a:ext cx="4572032" cy="571504"/>
            <a:chOff x="2214546" y="2000240"/>
            <a:chExt cx="4572032" cy="571504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2214546" y="200024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786050" y="200024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357554" y="200024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929058" y="200024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500562" y="200024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5072066" y="200024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643570" y="200024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6215074" y="200024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1643042" y="2000240"/>
            <a:ext cx="571504" cy="5715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</a:t>
            </a:r>
            <a:endParaRPr lang="ru-RU" sz="3600" dirty="0"/>
          </a:p>
        </p:txBody>
      </p:sp>
      <p:grpSp>
        <p:nvGrpSpPr>
          <p:cNvPr id="5" name="Группа 60"/>
          <p:cNvGrpSpPr/>
          <p:nvPr/>
        </p:nvGrpSpPr>
        <p:grpSpPr>
          <a:xfrm>
            <a:off x="2285984" y="1996851"/>
            <a:ext cx="4500594" cy="646331"/>
            <a:chOff x="2285984" y="1996851"/>
            <a:chExt cx="4500594" cy="646331"/>
          </a:xfrm>
        </p:grpSpPr>
        <p:sp>
          <p:nvSpPr>
            <p:cNvPr id="44" name="TextBox 43"/>
            <p:cNvSpPr txBox="1"/>
            <p:nvPr/>
          </p:nvSpPr>
          <p:spPr>
            <a:xfrm>
              <a:off x="2285984" y="1996851"/>
              <a:ext cx="4764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К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857488" y="1996851"/>
              <a:ext cx="5229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А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428992" y="1996851"/>
              <a:ext cx="4251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Р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929058" y="1996851"/>
              <a:ext cx="571504" cy="646331"/>
            </a:xfrm>
            <a:prstGeom prst="rect">
              <a:avLst/>
            </a:prstGeom>
            <a:solidFill>
              <a:srgbClr val="FF3333"/>
            </a:solidFill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А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500562" y="1996851"/>
              <a:ext cx="5389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Н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072066" y="1996851"/>
              <a:ext cx="5389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Д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643570" y="1996851"/>
              <a:ext cx="5229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А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183528" y="1996851"/>
              <a:ext cx="6030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Ш</a:t>
              </a:r>
              <a:endParaRPr lang="ru-RU" sz="3600" dirty="0">
                <a:latin typeface="Comic Sans MS" pitchFamily="66" charset="0"/>
              </a:endParaRPr>
            </a:p>
          </p:txBody>
        </p:sp>
      </p:grpSp>
      <p:sp>
        <p:nvSpPr>
          <p:cNvPr id="62" name="Прямоугольник 61"/>
          <p:cNvSpPr/>
          <p:nvPr/>
        </p:nvSpPr>
        <p:spPr>
          <a:xfrm>
            <a:off x="2214546" y="2571744"/>
            <a:ext cx="571504" cy="5715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2</a:t>
            </a:r>
            <a:endParaRPr lang="ru-RU" sz="3600" dirty="0"/>
          </a:p>
        </p:txBody>
      </p:sp>
      <p:grpSp>
        <p:nvGrpSpPr>
          <p:cNvPr id="6" name="Группа 77"/>
          <p:cNvGrpSpPr/>
          <p:nvPr/>
        </p:nvGrpSpPr>
        <p:grpSpPr>
          <a:xfrm>
            <a:off x="2786050" y="2571744"/>
            <a:ext cx="4572032" cy="571504"/>
            <a:chOff x="2786050" y="2571744"/>
            <a:chExt cx="4572032" cy="571504"/>
          </a:xfrm>
        </p:grpSpPr>
        <p:sp>
          <p:nvSpPr>
            <p:cNvPr id="63" name="Прямоугольник 62"/>
            <p:cNvSpPr/>
            <p:nvPr/>
          </p:nvSpPr>
          <p:spPr>
            <a:xfrm>
              <a:off x="2786050" y="2571744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3357554" y="2571744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3929058" y="2571744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4500562" y="2571744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5643570" y="2571744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5072066" y="2571744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6786578" y="2571744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6215074" y="2571744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Группа 86"/>
          <p:cNvGrpSpPr/>
          <p:nvPr/>
        </p:nvGrpSpPr>
        <p:grpSpPr>
          <a:xfrm>
            <a:off x="2786050" y="2571744"/>
            <a:ext cx="4523428" cy="646331"/>
            <a:chOff x="2786050" y="2571744"/>
            <a:chExt cx="4523428" cy="646331"/>
          </a:xfrm>
        </p:grpSpPr>
        <p:sp>
          <p:nvSpPr>
            <p:cNvPr id="79" name="TextBox 78"/>
            <p:cNvSpPr txBox="1"/>
            <p:nvPr/>
          </p:nvSpPr>
          <p:spPr>
            <a:xfrm>
              <a:off x="2786050" y="2571744"/>
              <a:ext cx="5389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Н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357554" y="2571744"/>
              <a:ext cx="4732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Е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929058" y="2571744"/>
              <a:ext cx="571504" cy="646331"/>
            </a:xfrm>
            <a:prstGeom prst="rect">
              <a:avLst/>
            </a:prstGeom>
            <a:solidFill>
              <a:srgbClr val="FF3333"/>
            </a:solidFill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З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4500562" y="2571744"/>
              <a:ext cx="5389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Н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072066" y="2571744"/>
              <a:ext cx="5229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А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3570" y="2571744"/>
              <a:ext cx="5293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Й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6215074" y="2571744"/>
              <a:ext cx="4764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К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786578" y="2571744"/>
              <a:ext cx="5229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А</a:t>
              </a:r>
              <a:endParaRPr lang="ru-RU" sz="3600" dirty="0">
                <a:latin typeface="Comic Sans MS" pitchFamily="66" charset="0"/>
              </a:endParaRPr>
            </a:p>
          </p:txBody>
        </p:sp>
      </p:grpSp>
      <p:sp>
        <p:nvSpPr>
          <p:cNvPr id="89" name="Прямоугольник 88"/>
          <p:cNvSpPr/>
          <p:nvPr/>
        </p:nvSpPr>
        <p:spPr>
          <a:xfrm>
            <a:off x="3357554" y="3143248"/>
            <a:ext cx="571504" cy="5715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3</a:t>
            </a:r>
            <a:endParaRPr lang="ru-RU" sz="3600" dirty="0"/>
          </a:p>
        </p:txBody>
      </p:sp>
      <p:grpSp>
        <p:nvGrpSpPr>
          <p:cNvPr id="8" name="Группа 97"/>
          <p:cNvGrpSpPr/>
          <p:nvPr/>
        </p:nvGrpSpPr>
        <p:grpSpPr>
          <a:xfrm>
            <a:off x="3929058" y="3143248"/>
            <a:ext cx="4572032" cy="571504"/>
            <a:chOff x="3929058" y="3143248"/>
            <a:chExt cx="4572032" cy="571504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3929058" y="3143248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4500562" y="3143248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2" name="Прямоугольник 91"/>
            <p:cNvSpPr/>
            <p:nvPr/>
          </p:nvSpPr>
          <p:spPr>
            <a:xfrm>
              <a:off x="5072066" y="3143248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3" name="Прямоугольник 92"/>
            <p:cNvSpPr/>
            <p:nvPr/>
          </p:nvSpPr>
          <p:spPr>
            <a:xfrm>
              <a:off x="5643570" y="3143248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4" name="Прямоугольник 93"/>
            <p:cNvSpPr/>
            <p:nvPr/>
          </p:nvSpPr>
          <p:spPr>
            <a:xfrm>
              <a:off x="6215074" y="3143248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5" name="Прямоугольник 94"/>
            <p:cNvSpPr/>
            <p:nvPr/>
          </p:nvSpPr>
          <p:spPr>
            <a:xfrm>
              <a:off x="6786578" y="3143248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7358082" y="3143248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97" name="Прямоугольник 96"/>
            <p:cNvSpPr/>
            <p:nvPr/>
          </p:nvSpPr>
          <p:spPr>
            <a:xfrm>
              <a:off x="7929586" y="3143248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107"/>
          <p:cNvGrpSpPr/>
          <p:nvPr/>
        </p:nvGrpSpPr>
        <p:grpSpPr>
          <a:xfrm>
            <a:off x="3929058" y="3143248"/>
            <a:ext cx="4553885" cy="646331"/>
            <a:chOff x="3929058" y="3143248"/>
            <a:chExt cx="4553885" cy="646331"/>
          </a:xfrm>
        </p:grpSpPr>
        <p:sp>
          <p:nvSpPr>
            <p:cNvPr id="100" name="TextBox 99"/>
            <p:cNvSpPr txBox="1"/>
            <p:nvPr/>
          </p:nvSpPr>
          <p:spPr>
            <a:xfrm>
              <a:off x="3929058" y="3143248"/>
              <a:ext cx="571504" cy="646331"/>
            </a:xfrm>
            <a:prstGeom prst="rect">
              <a:avLst/>
            </a:prstGeom>
            <a:solidFill>
              <a:srgbClr val="FF3333"/>
            </a:solidFill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Б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4572000" y="3143248"/>
              <a:ext cx="4780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У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5143504" y="3143248"/>
              <a:ext cx="4251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Р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5715008" y="3143248"/>
              <a:ext cx="5229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А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6286512" y="3143248"/>
              <a:ext cx="4988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Т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6858016" y="3143248"/>
              <a:ext cx="5293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И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429520" y="3143248"/>
              <a:ext cx="5389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Н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7929586" y="3143248"/>
              <a:ext cx="5533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О</a:t>
              </a:r>
              <a:endParaRPr lang="ru-RU" sz="3600" dirty="0">
                <a:latin typeface="Comic Sans MS" pitchFamily="66" charset="0"/>
              </a:endParaRPr>
            </a:p>
          </p:txBody>
        </p:sp>
      </p:grpSp>
      <p:sp>
        <p:nvSpPr>
          <p:cNvPr id="109" name="Прямоугольник 108"/>
          <p:cNvSpPr/>
          <p:nvPr/>
        </p:nvSpPr>
        <p:spPr>
          <a:xfrm>
            <a:off x="1071538" y="3714752"/>
            <a:ext cx="571504" cy="5715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4</a:t>
            </a:r>
            <a:endParaRPr lang="ru-RU" sz="3600" dirty="0"/>
          </a:p>
        </p:txBody>
      </p:sp>
      <p:grpSp>
        <p:nvGrpSpPr>
          <p:cNvPr id="10" name="Группа 117"/>
          <p:cNvGrpSpPr/>
          <p:nvPr/>
        </p:nvGrpSpPr>
        <p:grpSpPr>
          <a:xfrm>
            <a:off x="1643042" y="3714752"/>
            <a:ext cx="4572032" cy="571504"/>
            <a:chOff x="1643042" y="3714752"/>
            <a:chExt cx="4572032" cy="571504"/>
          </a:xfrm>
        </p:grpSpPr>
        <p:sp>
          <p:nvSpPr>
            <p:cNvPr id="110" name="Прямоугольник 109"/>
            <p:cNvSpPr/>
            <p:nvPr/>
          </p:nvSpPr>
          <p:spPr>
            <a:xfrm>
              <a:off x="2214546" y="3714752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1" name="Прямоугольник 110"/>
            <p:cNvSpPr/>
            <p:nvPr/>
          </p:nvSpPr>
          <p:spPr>
            <a:xfrm>
              <a:off x="1643042" y="3714752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3357554" y="3714752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3" name="Прямоугольник 112"/>
            <p:cNvSpPr/>
            <p:nvPr/>
          </p:nvSpPr>
          <p:spPr>
            <a:xfrm>
              <a:off x="3929058" y="3714752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2786050" y="3714752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5" name="Прямоугольник 114"/>
            <p:cNvSpPr/>
            <p:nvPr/>
          </p:nvSpPr>
          <p:spPr>
            <a:xfrm>
              <a:off x="5072066" y="3714752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4500562" y="3714752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5643570" y="3714752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Группа 126"/>
          <p:cNvGrpSpPr/>
          <p:nvPr/>
        </p:nvGrpSpPr>
        <p:grpSpPr>
          <a:xfrm>
            <a:off x="1643042" y="3714752"/>
            <a:ext cx="4572032" cy="646331"/>
            <a:chOff x="1643042" y="3714752"/>
            <a:chExt cx="4572032" cy="646331"/>
          </a:xfrm>
        </p:grpSpPr>
        <p:sp>
          <p:nvSpPr>
            <p:cNvPr id="119" name="TextBox 118"/>
            <p:cNvSpPr txBox="1"/>
            <p:nvPr/>
          </p:nvSpPr>
          <p:spPr>
            <a:xfrm>
              <a:off x="1643042" y="3714752"/>
              <a:ext cx="60465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П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2312844" y="3714752"/>
              <a:ext cx="4732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Е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786050" y="3714752"/>
              <a:ext cx="4988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Т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503942" y="3714752"/>
              <a:ext cx="4251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Р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3929058" y="3714752"/>
              <a:ext cx="571504" cy="646331"/>
            </a:xfrm>
            <a:prstGeom prst="rect">
              <a:avLst/>
            </a:prstGeom>
            <a:solidFill>
              <a:srgbClr val="FF3333"/>
            </a:solidFill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У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4500562" y="3714752"/>
              <a:ext cx="6030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Ш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5167158" y="3714752"/>
              <a:ext cx="4764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К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5692174" y="3714752"/>
              <a:ext cx="5229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А</a:t>
              </a:r>
              <a:endParaRPr lang="ru-RU" sz="3600" dirty="0">
                <a:latin typeface="Comic Sans MS" pitchFamily="66" charset="0"/>
              </a:endParaRPr>
            </a:p>
          </p:txBody>
        </p:sp>
      </p:grpSp>
      <p:sp>
        <p:nvSpPr>
          <p:cNvPr id="129" name="Прямоугольник 128"/>
          <p:cNvSpPr/>
          <p:nvPr/>
        </p:nvSpPr>
        <p:spPr>
          <a:xfrm>
            <a:off x="2786050" y="4857760"/>
            <a:ext cx="571504" cy="5715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6</a:t>
            </a:r>
            <a:endParaRPr lang="ru-RU" sz="3600" dirty="0"/>
          </a:p>
        </p:txBody>
      </p:sp>
      <p:grpSp>
        <p:nvGrpSpPr>
          <p:cNvPr id="12" name="Группа 135"/>
          <p:cNvGrpSpPr/>
          <p:nvPr/>
        </p:nvGrpSpPr>
        <p:grpSpPr>
          <a:xfrm>
            <a:off x="1643042" y="4286256"/>
            <a:ext cx="3429024" cy="571504"/>
            <a:chOff x="1643042" y="4286256"/>
            <a:chExt cx="3429024" cy="571504"/>
          </a:xfrm>
        </p:grpSpPr>
        <p:sp>
          <p:nvSpPr>
            <p:cNvPr id="130" name="Прямоугольник 129"/>
            <p:cNvSpPr/>
            <p:nvPr/>
          </p:nvSpPr>
          <p:spPr>
            <a:xfrm>
              <a:off x="3929058" y="4286256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31" name="Прямоугольник 130"/>
            <p:cNvSpPr/>
            <p:nvPr/>
          </p:nvSpPr>
          <p:spPr>
            <a:xfrm>
              <a:off x="4500562" y="4286256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32" name="Прямоугольник 131"/>
            <p:cNvSpPr/>
            <p:nvPr/>
          </p:nvSpPr>
          <p:spPr>
            <a:xfrm>
              <a:off x="3357554" y="4286256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33" name="Прямоугольник 132"/>
            <p:cNvSpPr/>
            <p:nvPr/>
          </p:nvSpPr>
          <p:spPr>
            <a:xfrm>
              <a:off x="2786050" y="4286256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34" name="Прямоугольник 133"/>
            <p:cNvSpPr/>
            <p:nvPr/>
          </p:nvSpPr>
          <p:spPr>
            <a:xfrm>
              <a:off x="2214546" y="4286256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35" name="Прямоугольник 134"/>
            <p:cNvSpPr/>
            <p:nvPr/>
          </p:nvSpPr>
          <p:spPr>
            <a:xfrm>
              <a:off x="1643042" y="4286256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Группа 143"/>
          <p:cNvGrpSpPr/>
          <p:nvPr/>
        </p:nvGrpSpPr>
        <p:grpSpPr>
          <a:xfrm>
            <a:off x="1714480" y="4286256"/>
            <a:ext cx="3380420" cy="646331"/>
            <a:chOff x="1714480" y="4286256"/>
            <a:chExt cx="3380420" cy="646331"/>
          </a:xfrm>
        </p:grpSpPr>
        <p:sp>
          <p:nvSpPr>
            <p:cNvPr id="138" name="TextBox 137"/>
            <p:cNvSpPr txBox="1"/>
            <p:nvPr/>
          </p:nvSpPr>
          <p:spPr>
            <a:xfrm>
              <a:off x="1714480" y="4286256"/>
              <a:ext cx="4619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З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2214546" y="4286256"/>
              <a:ext cx="5389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Н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2857488" y="4286256"/>
              <a:ext cx="5229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А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3428992" y="4286256"/>
              <a:ext cx="5293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Й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3929058" y="4286256"/>
              <a:ext cx="571504" cy="646331"/>
            </a:xfrm>
            <a:prstGeom prst="rect">
              <a:avLst/>
            </a:prstGeom>
            <a:solidFill>
              <a:srgbClr val="FF3333"/>
            </a:solidFill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К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4572000" y="4286256"/>
              <a:ext cx="5229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А</a:t>
              </a:r>
              <a:endParaRPr lang="ru-RU" sz="3600" dirty="0">
                <a:latin typeface="Comic Sans MS" pitchFamily="66" charset="0"/>
              </a:endParaRPr>
            </a:p>
          </p:txBody>
        </p:sp>
      </p:grpSp>
      <p:grpSp>
        <p:nvGrpSpPr>
          <p:cNvPr id="14" name="Группа 162"/>
          <p:cNvGrpSpPr/>
          <p:nvPr/>
        </p:nvGrpSpPr>
        <p:grpSpPr>
          <a:xfrm>
            <a:off x="3357554" y="4857760"/>
            <a:ext cx="5715040" cy="571504"/>
            <a:chOff x="3357554" y="4857760"/>
            <a:chExt cx="5715040" cy="571504"/>
          </a:xfrm>
        </p:grpSpPr>
        <p:sp>
          <p:nvSpPr>
            <p:cNvPr id="153" name="Прямоугольник 152"/>
            <p:cNvSpPr/>
            <p:nvPr/>
          </p:nvSpPr>
          <p:spPr>
            <a:xfrm>
              <a:off x="3357554" y="485776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4" name="Прямоугольник 153"/>
            <p:cNvSpPr/>
            <p:nvPr/>
          </p:nvSpPr>
          <p:spPr>
            <a:xfrm>
              <a:off x="3929058" y="485776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5" name="Прямоугольник 154"/>
            <p:cNvSpPr/>
            <p:nvPr/>
          </p:nvSpPr>
          <p:spPr>
            <a:xfrm>
              <a:off x="4500562" y="485776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6" name="Прямоугольник 155"/>
            <p:cNvSpPr/>
            <p:nvPr/>
          </p:nvSpPr>
          <p:spPr>
            <a:xfrm>
              <a:off x="5072066" y="485776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7" name="Прямоугольник 156"/>
            <p:cNvSpPr/>
            <p:nvPr/>
          </p:nvSpPr>
          <p:spPr>
            <a:xfrm>
              <a:off x="5643570" y="485776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8" name="Прямоугольник 157"/>
            <p:cNvSpPr/>
            <p:nvPr/>
          </p:nvSpPr>
          <p:spPr>
            <a:xfrm>
              <a:off x="6215074" y="485776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59" name="Прямоугольник 158"/>
            <p:cNvSpPr/>
            <p:nvPr/>
          </p:nvSpPr>
          <p:spPr>
            <a:xfrm>
              <a:off x="6786578" y="485776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0" name="Прямоугольник 159"/>
            <p:cNvSpPr/>
            <p:nvPr/>
          </p:nvSpPr>
          <p:spPr>
            <a:xfrm>
              <a:off x="7358082" y="485776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1" name="Прямоугольник 160"/>
            <p:cNvSpPr/>
            <p:nvPr/>
          </p:nvSpPr>
          <p:spPr>
            <a:xfrm>
              <a:off x="7929586" y="485776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  <p:sp>
          <p:nvSpPr>
            <p:cNvPr id="162" name="Прямоугольник 161"/>
            <p:cNvSpPr/>
            <p:nvPr/>
          </p:nvSpPr>
          <p:spPr>
            <a:xfrm>
              <a:off x="8501090" y="4857760"/>
              <a:ext cx="571504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6" name="Прямоугольник 165"/>
          <p:cNvSpPr/>
          <p:nvPr/>
        </p:nvSpPr>
        <p:spPr>
          <a:xfrm>
            <a:off x="1071538" y="4286256"/>
            <a:ext cx="571504" cy="5715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5</a:t>
            </a:r>
            <a:endParaRPr lang="ru-RU" sz="3600" dirty="0"/>
          </a:p>
        </p:txBody>
      </p:sp>
      <p:grpSp>
        <p:nvGrpSpPr>
          <p:cNvPr id="15" name="Группа 176"/>
          <p:cNvGrpSpPr/>
          <p:nvPr/>
        </p:nvGrpSpPr>
        <p:grpSpPr>
          <a:xfrm>
            <a:off x="3428992" y="4857760"/>
            <a:ext cx="5682466" cy="646332"/>
            <a:chOff x="3428992" y="4857760"/>
            <a:chExt cx="5682466" cy="646332"/>
          </a:xfrm>
        </p:grpSpPr>
        <p:sp>
          <p:nvSpPr>
            <p:cNvPr id="167" name="TextBox 166"/>
            <p:cNvSpPr txBox="1"/>
            <p:nvPr/>
          </p:nvSpPr>
          <p:spPr>
            <a:xfrm>
              <a:off x="3428992" y="4857760"/>
              <a:ext cx="4635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С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3929058" y="4857761"/>
              <a:ext cx="571504" cy="646331"/>
            </a:xfrm>
            <a:prstGeom prst="rect">
              <a:avLst/>
            </a:prstGeom>
            <a:solidFill>
              <a:srgbClr val="FF3333"/>
            </a:solidFill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А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4572000" y="4857760"/>
              <a:ext cx="5918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М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5143504" y="4857760"/>
              <a:ext cx="5533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О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5715008" y="4857760"/>
              <a:ext cx="5389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Д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6286512" y="4857760"/>
              <a:ext cx="4732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Е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6858016" y="4857760"/>
              <a:ext cx="5261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Л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7429520" y="4857760"/>
              <a:ext cx="4764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К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8572528" y="4857760"/>
              <a:ext cx="5389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Н</a:t>
              </a:r>
              <a:endParaRPr lang="ru-RU" sz="3600" dirty="0">
                <a:latin typeface="Comic Sans MS" pitchFamily="66" charset="0"/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8001024" y="4857760"/>
              <a:ext cx="5293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Comic Sans MS" pitchFamily="66" charset="0"/>
                </a:rPr>
                <a:t>И</a:t>
              </a:r>
              <a:endParaRPr lang="ru-RU" sz="3600" dirty="0">
                <a:latin typeface="Comic Sans MS" pitchFamily="66" charset="0"/>
              </a:endParaRPr>
            </a:p>
          </p:txBody>
        </p:sp>
      </p:grpSp>
      <p:pic>
        <p:nvPicPr>
          <p:cNvPr id="99" name="Рисунок 98" descr="1441618044_9257_level_ava_p3_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42852"/>
            <a:ext cx="1230602" cy="1741301"/>
          </a:xfrm>
          <a:prstGeom prst="rect">
            <a:avLst/>
          </a:prstGeom>
        </p:spPr>
      </p:pic>
      <p:pic>
        <p:nvPicPr>
          <p:cNvPr id="29" name="Содержимое 28" descr="540a9aca0b286bb8f0de9c3d42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86050" y="5572140"/>
            <a:ext cx="1547823" cy="1160867"/>
          </a:xfrm>
        </p:spPr>
      </p:pic>
      <p:pic>
        <p:nvPicPr>
          <p:cNvPr id="88" name="Рисунок 87" descr="120179_Незнай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1928802"/>
            <a:ext cx="1143008" cy="1766727"/>
          </a:xfrm>
          <a:prstGeom prst="rect">
            <a:avLst/>
          </a:prstGeom>
        </p:spPr>
      </p:pic>
      <p:pic>
        <p:nvPicPr>
          <p:cNvPr id="164" name="Рисунок 163" descr="samodelkin_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86644" y="142852"/>
            <a:ext cx="1564651" cy="2286016"/>
          </a:xfrm>
          <a:prstGeom prst="rect">
            <a:avLst/>
          </a:prstGeom>
        </p:spPr>
      </p:pic>
      <p:pic>
        <p:nvPicPr>
          <p:cNvPr id="137" name="Рисунок 136" descr="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72198" y="5500702"/>
            <a:ext cx="1071570" cy="1181475"/>
          </a:xfrm>
          <a:prstGeom prst="rect">
            <a:avLst/>
          </a:prstGeom>
        </p:spPr>
      </p:pic>
      <p:pic>
        <p:nvPicPr>
          <p:cNvPr id="128" name="Рисунок 127" descr="95050281c8e02874502f02e946f4c85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5720" y="5000636"/>
            <a:ext cx="1143008" cy="1632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85918" y="1214422"/>
            <a:ext cx="565071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perspectiveBelow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Сортировочная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902454644c327369c33743e1cdaa71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2000240"/>
            <a:ext cx="4429156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14480" y="285728"/>
            <a:ext cx="6286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Загадкино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10183196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1643049"/>
            <a:ext cx="4214842" cy="48867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1571612"/>
            <a:ext cx="3971925" cy="4525963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 А Л И К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Ж И Л Ы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Л А П О Т Ь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 А С О С </a:t>
            </a:r>
            <a:endParaRPr lang="ru-RU" sz="4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500042"/>
            <a:ext cx="64188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шифровальная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572000" y="1571612"/>
            <a:ext cx="3971925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В И Л К А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Л Ы Ж И 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П А Л Ь Т О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С О С Н А 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Лучи">
  <a:themeElements>
    <a:clrScheme name="Лучи 7">
      <a:dk1>
        <a:srgbClr val="D49C00"/>
      </a:dk1>
      <a:lt1>
        <a:srgbClr val="FFFFFF"/>
      </a:lt1>
      <a:dk2>
        <a:srgbClr val="CC9900"/>
      </a:dk2>
      <a:lt2>
        <a:srgbClr val="CEBD40"/>
      </a:lt2>
      <a:accent1>
        <a:srgbClr val="CC6600"/>
      </a:accent1>
      <a:accent2>
        <a:srgbClr val="808000"/>
      </a:accent2>
      <a:accent3>
        <a:srgbClr val="E2CAAA"/>
      </a:accent3>
      <a:accent4>
        <a:srgbClr val="DADADA"/>
      </a:accent4>
      <a:accent5>
        <a:srgbClr val="E2B8AA"/>
      </a:accent5>
      <a:accent6>
        <a:srgbClr val="737300"/>
      </a:accent6>
      <a:hlink>
        <a:srgbClr val="FF9900"/>
      </a:hlink>
      <a:folHlink>
        <a:srgbClr val="FFFF99"/>
      </a:folHlink>
    </a:clrScheme>
    <a:fontScheme name="Луч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Edwardian Script ITC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Edwardian Script ITC" pitchFamily="66" charset="0"/>
          </a:defRPr>
        </a:defPPr>
      </a:lstStyle>
    </a:lnDef>
  </a:objectDefaults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1671</TotalTime>
  <Words>145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Тема Office</vt:lpstr>
      <vt:lpstr>4_Оформление по умолчанию</vt:lpstr>
      <vt:lpstr>7_Оформление по умолчанию</vt:lpstr>
      <vt:lpstr>Лучи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User</cp:lastModifiedBy>
  <cp:revision>177</cp:revision>
  <dcterms:created xsi:type="dcterms:W3CDTF">2013-03-03T15:55:30Z</dcterms:created>
  <dcterms:modified xsi:type="dcterms:W3CDTF">2020-05-27T12:46:56Z</dcterms:modified>
</cp:coreProperties>
</file>