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7" r:id="rId10"/>
    <p:sldId id="263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73" d="100"/>
          <a:sy n="73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B889B-CD77-45C2-BAC3-06262AA33C00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5471E-E23A-4A51-9C82-9521804A64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423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B889B-CD77-45C2-BAC3-06262AA33C00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5471E-E23A-4A51-9C82-9521804A64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2096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B889B-CD77-45C2-BAC3-06262AA33C00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5471E-E23A-4A51-9C82-9521804A64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57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B889B-CD77-45C2-BAC3-06262AA33C00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5471E-E23A-4A51-9C82-9521804A64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698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B889B-CD77-45C2-BAC3-06262AA33C00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5471E-E23A-4A51-9C82-9521804A64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888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B889B-CD77-45C2-BAC3-06262AA33C00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5471E-E23A-4A51-9C82-9521804A64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382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B889B-CD77-45C2-BAC3-06262AA33C00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5471E-E23A-4A51-9C82-9521804A64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667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B889B-CD77-45C2-BAC3-06262AA33C00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5471E-E23A-4A51-9C82-9521804A64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408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B889B-CD77-45C2-BAC3-06262AA33C00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5471E-E23A-4A51-9C82-9521804A64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5633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B889B-CD77-45C2-BAC3-06262AA33C00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5471E-E23A-4A51-9C82-9521804A64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3827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B889B-CD77-45C2-BAC3-06262AA33C00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5471E-E23A-4A51-9C82-9521804A64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173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FB889B-CD77-45C2-BAC3-06262AA33C00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5471E-E23A-4A51-9C82-9521804A64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2344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743199"/>
            <a:ext cx="6998677" cy="76676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m0-tub-ru.yandex.net/i?id=18465ecb928ca1c7d4eadbfbc9ac4ccd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46857" y="2967335"/>
            <a:ext cx="82982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/>
                </a:solidFill>
                <a:effectLst/>
              </a:rPr>
              <a:t>РИСУЕМ ОСЕНЬ С ДЕТЬМИ.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63822" y="4741333"/>
            <a:ext cx="52041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ГБДОУ детский сад № 16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Беляева М.Б.</a:t>
            </a: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383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743199"/>
            <a:ext cx="6998677" cy="76676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m0-tub-ru.yandex.net/i?id=18465ecb928ca1c7d4eadbfbc9ac4ccd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156"/>
            <a:ext cx="12192000" cy="6841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как нарисовать осень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36"/>
          <a:stretch/>
        </p:blipFill>
        <p:spPr bwMode="auto">
          <a:xfrm>
            <a:off x="1524000" y="801083"/>
            <a:ext cx="6637867" cy="454879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6016978" y="5349876"/>
            <a:ext cx="46510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Получится вот такой прекрасный лес «полный сказок и чудес»!</a:t>
            </a: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642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743199"/>
            <a:ext cx="6998677" cy="76676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m0-tub-ru.yandex.net/i?id=18465ecb928ca1c7d4eadbfbc9ac4ccd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84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adalin.mospsy.ru/img6/fall6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0701" y="882540"/>
            <a:ext cx="5147299" cy="3458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24001" y="3606085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Попробуйте с ребенком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нарисовать дерево 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помощи соломинки для коктейля. Для этого нарисуйте ствол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дерева и несколько веток, оставляя побольше краски.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 теперь возьмите соломинку, </a:t>
            </a:r>
            <a:r>
              <a:rPr lang="ru-RU" sz="24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приблизьте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ее к рисунку и начинайте выдувать веточки. </a:t>
            </a:r>
          </a:p>
        </p:txBody>
      </p:sp>
    </p:spTree>
    <p:extLst>
      <p:ext uri="{BB962C8B-B14F-4D97-AF65-F5344CB8AC3E}">
        <p14:creationId xmlns:p14="http://schemas.microsoft.com/office/powerpoint/2010/main" val="81248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743199"/>
            <a:ext cx="6998677" cy="76676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m0-tub-ru.yandex.net/i?id=18465ecb928ca1c7d4eadbfbc9ac4ccd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26233"/>
            <a:ext cx="12191999" cy="6884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осенние поделки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8313" y="802611"/>
            <a:ext cx="4075289" cy="535506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6129867" y="2743199"/>
            <a:ext cx="42611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такое дерево получится,</a:t>
            </a:r>
          </a:p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сли сделать красивый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осенний фон.</a:t>
            </a: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285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743199"/>
            <a:ext cx="6998677" cy="76676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m0-tub-ru.yandex.net/i?id=18465ecb928ca1c7d4eadbfbc9ac4ccd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7756"/>
            <a:ext cx="12192000" cy="6875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осенние поделки своими руками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66"/>
          <a:stretch/>
        </p:blipFill>
        <p:spPr bwMode="auto">
          <a:xfrm>
            <a:off x="1524000" y="1408482"/>
            <a:ext cx="5475111" cy="402327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7224889" y="4194629"/>
            <a:ext cx="32624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Осенние листья можно нарисовать, используя ватные палочки.</a:t>
            </a: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4154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743199"/>
            <a:ext cx="6998677" cy="76676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m0-tub-ru.yandex.net/i?id=18465ecb928ca1c7d4eadbfbc9ac4ccd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559"/>
            <a:ext cx="12192000" cy="6943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рисунки на тему осень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13"/>
          <a:stretch/>
        </p:blipFill>
        <p:spPr bwMode="auto">
          <a:xfrm>
            <a:off x="4269030" y="846668"/>
            <a:ext cx="3734791" cy="51646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4513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743199"/>
            <a:ext cx="6998677" cy="76676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m0-tub-ru.yandex.net/i?id=18465ecb928ca1c7d4eadbfbc9ac4ccd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44357"/>
            <a:ext cx="12191998" cy="685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осенний лес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46"/>
          <a:stretch/>
        </p:blipFill>
        <p:spPr bwMode="auto">
          <a:xfrm>
            <a:off x="1749778" y="1172196"/>
            <a:ext cx="5350228" cy="451281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7489960" y="2994469"/>
            <a:ext cx="286737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Другой способ-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4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набрызг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разбрызгать краску пульверизатором или при помощи зубной щетки.</a:t>
            </a: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444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743199"/>
            <a:ext cx="6998677" cy="76676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m0-tub-ru.yandex.net/i?id=18465ecb928ca1c7d4eadbfbc9ac4ccd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-800"/>
            <a:ext cx="12191998" cy="685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рисуем осенний лес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67"/>
          <a:stretch/>
        </p:blipFill>
        <p:spPr bwMode="auto">
          <a:xfrm>
            <a:off x="1599363" y="757238"/>
            <a:ext cx="5123543" cy="533876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6850743" y="3730171"/>
            <a:ext cx="3657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 нарисовать деревья необычные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замысловатые, сказочные. Например, такие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0642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743199"/>
            <a:ext cx="6998677" cy="76676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m0-tub-ru.yandex.net/i?id=18465ecb928ca1c7d4eadbfbc9ac4ccd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9277"/>
            <a:ext cx="12067821" cy="6867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рисуем осенний лес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60" b="3261"/>
          <a:stretch/>
        </p:blipFill>
        <p:spPr bwMode="auto">
          <a:xfrm>
            <a:off x="1524000" y="777117"/>
            <a:ext cx="4436382" cy="529448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6733167" y="3691467"/>
            <a:ext cx="38106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 </a:t>
            </a:r>
            <a:endParaRPr lang="ru-RU" sz="24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нарисовать </a:t>
            </a:r>
            <a:endParaRPr lang="ru-RU" sz="24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целый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осенний лес.</a:t>
            </a:r>
          </a:p>
        </p:txBody>
      </p:sp>
    </p:spTree>
    <p:extLst>
      <p:ext uri="{BB962C8B-B14F-4D97-AF65-F5344CB8AC3E}">
        <p14:creationId xmlns:p14="http://schemas.microsoft.com/office/powerpoint/2010/main" val="200642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743199"/>
            <a:ext cx="6998677" cy="76676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m0-tub-ru.yandex.net/i?id=18465ecb928ca1c7d4eadbfbc9ac4ccd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26234"/>
            <a:ext cx="12191999" cy="6884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как нарисовать осень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16" t="1770" r="8400" b="16910"/>
          <a:stretch/>
        </p:blipFill>
        <p:spPr bwMode="auto">
          <a:xfrm>
            <a:off x="1614311" y="811829"/>
            <a:ext cx="5238045" cy="362373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7157156" y="3923772"/>
            <a:ext cx="3510844" cy="19868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Интересный способ рисования-это печатание 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листьями. На лист надо нанести краску 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прижать его к бумаге.</a:t>
            </a: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937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139</Words>
  <Application>Microsoft Office PowerPoint</Application>
  <PresentationFormat>Широкоэкранный</PresentationFormat>
  <Paragraphs>24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16</cp:revision>
  <dcterms:created xsi:type="dcterms:W3CDTF">2019-10-16T08:02:37Z</dcterms:created>
  <dcterms:modified xsi:type="dcterms:W3CDTF">2020-05-27T13:08:24Z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449664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