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15"/>
  </p:notesMasterIdLst>
  <p:handoutMasterIdLst>
    <p:handoutMasterId r:id="rId16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A550AE49-FF43-42E1-847B-0431E7CB4ADC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38384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1EC1120-DDC5-4D9F-83BB-59D84A2CC1D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42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41A0A1-AC5C-4988-A16F-688CCEFB0C0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6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CAFAE7-C371-4554-82D8-50703C122B0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49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1AE117-7D63-4DA9-B775-F8EE51F3C62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5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6EF65F-3950-45D5-9C1E-C83EE27D55D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EA6C82-4EF6-4953-8B1E-E1DA778503E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93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C15CE2-3C15-4D7D-B893-18C923AD24D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68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0F8A4A-410C-4BEE-A7BF-ADE0EE76AF6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92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639B3EF-2D96-491D-AF59-8C5C3E1EDC9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16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1DFA87-C834-4674-894F-723A1F0277A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31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AB4C28F-F286-472E-AF9D-B54406AD52C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0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D1C2E0-FDBC-4576-B1CC-E9492838BB9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9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678CE1-0C21-48A6-AEC7-02F53BA56C2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7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71688E6-A130-4952-9DFB-7F78E2268E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EDF4F8-1620-49B0-8B05-EBD592DD555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17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5D9552-5F11-4654-819B-7D4A93F4CA6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7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399729-1AA1-49AF-972B-775B73727B5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A4B7BA-EF60-4EA7-A9C4-A7015C4E11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7A9E1CC-9AC0-4A2C-BD48-A70A5E3D68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036AC2-65E0-48CD-88C0-697CCC63E9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53959F-B88F-4EC3-AED7-1612E62A72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FE92C2-31C7-43DF-A32A-1935B5072C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930D26A-F982-433E-B31E-F8C5DFB95D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7739041-62DE-4B18-BE56-7E7A2C4CA94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21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9958DD-D4EA-48DC-B8C3-4D8188D5CA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7CE5B2-6926-4114-AB5F-AF64CE0831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A2EABE-4C4E-493F-8767-B1327C99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1EFA53-07DB-432E-B9E4-F655FFC60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5E7770-6FC4-49A1-BABD-F19758AD1BC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72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F26FAD8-2BC9-448E-A2DD-54B99AF0E74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28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4FAA9E-8F0C-48D3-A328-EC04E097FD3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10BB091-AF8D-4042-8FB2-9EE36553530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8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8485AB-E0E1-4A10-A021-13CEE128278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01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E611B5-A5E6-4528-83B8-CB19390E128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49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799" y="2130480"/>
            <a:ext cx="7772039" cy="146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245280"/>
            <a:ext cx="289512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Arial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647DF1E-5C92-4659-900E-68268BF18965}" type="slidenum">
              <a:t>‹#›</a:t>
            </a:fld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Arial" pitchFamily="18"/>
          <a:ea typeface="Microsoft YaHei" pitchFamily="2"/>
          <a:cs typeface="Ari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000000"/>
          </a:solidFill>
          <a:latin typeface="Arial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Таблица 2"/>
          <p:cNvSpPr/>
          <p:nvPr/>
        </p:nvSpPr>
        <p:spPr>
          <a:xfrm>
            <a:off x="457200" y="1600200"/>
            <a:ext cx="8229240" cy="4525560"/>
          </a:xfrm>
          <a:custGeom>
            <a:avLst/>
            <a:gdLst/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8229240" h="4525560"/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Вставка таблицы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245280"/>
            <a:ext cx="289512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Arial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100C0C2-0489-4182-BB33-C24B911BBD08}" type="slidenum">
              <a:t>‹#›</a:t>
            </a:fld>
            <a:endParaRPr lang="ru-RU"/>
          </a:p>
        </p:txBody>
      </p:sp>
      <p:sp>
        <p:nvSpPr>
          <p:cNvPr id="7" name="Текст 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Arial" pitchFamily="18"/>
          <a:ea typeface="Microsoft YaHei" pitchFamily="2"/>
          <a:cs typeface="Ari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000000"/>
          </a:solidFill>
          <a:latin typeface="Arial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fld id="{0647DF1E-5C92-4659-900E-68268BF189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3240"/>
            <a:ext cx="9467640" cy="7094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-73080" y="404640"/>
            <a:ext cx="9216720" cy="14695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12000" b="1" i="1"/>
              <a:t>Т</a:t>
            </a:r>
            <a:r>
              <a:rPr lang="ru-RU" sz="12000" b="1" i="1">
                <a:effectLst>
                  <a:outerShdw dist="17961" dir="2700000">
                    <a:scrgbClr r="0" g="0" b="0"/>
                  </a:outerShdw>
                </a:effectLst>
              </a:rPr>
              <a:t>ранспорт</a:t>
            </a:r>
          </a:p>
        </p:txBody>
      </p:sp>
      <p:sp>
        <p:nvSpPr>
          <p:cNvPr id="4" name="Rectangle 3"/>
          <p:cNvSpPr txBox="1">
            <a:spLocks noGrp="1"/>
          </p:cNvSpPr>
          <p:nvPr>
            <p:ph type="subTitle" idx="4294967295"/>
          </p:nvPr>
        </p:nvSpPr>
        <p:spPr>
          <a:xfrm>
            <a:off x="1371599" y="3886200"/>
            <a:ext cx="6400440" cy="1752119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загадки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11640" y="4365720"/>
            <a:ext cx="5689080" cy="2158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/>
          <p:nvPr/>
        </p:nvSpPr>
        <p:spPr>
          <a:xfrm>
            <a:off x="852480" y="2060999"/>
            <a:ext cx="7938000" cy="1430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По волнам дворец плывет,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На себе людей везет.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541440" y="-4680"/>
            <a:ext cx="10980360" cy="68623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15"/>
          <p:cNvSpPr/>
          <p:nvPr/>
        </p:nvSpPr>
        <p:spPr>
          <a:xfrm>
            <a:off x="4182840" y="3409560"/>
            <a:ext cx="180720" cy="333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/>
            </a:r>
            <a:br>
              <a:rPr lang="ru-RU" sz="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endParaRPr lang="ru-RU" sz="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Rectangle 17"/>
          <p:cNvSpPr/>
          <p:nvPr/>
        </p:nvSpPr>
        <p:spPr>
          <a:xfrm>
            <a:off x="563400" y="476280"/>
            <a:ext cx="3682799" cy="1095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66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Корабль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203040"/>
            <a:ext cx="9396000" cy="7587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5"/>
          <p:cNvSpPr/>
          <p:nvPr/>
        </p:nvSpPr>
        <p:spPr>
          <a:xfrm>
            <a:off x="1195200" y="1916279"/>
            <a:ext cx="7341840" cy="2771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Чудесный длинный дом,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Пассажиров много в нем.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Носит обувь из резины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И питается бензином...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5520" y="46080"/>
            <a:ext cx="8988120" cy="69181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6"/>
          <p:cNvSpPr/>
          <p:nvPr/>
        </p:nvSpPr>
        <p:spPr>
          <a:xfrm>
            <a:off x="4049639" y="3291839"/>
            <a:ext cx="180720" cy="63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203040"/>
            <a:ext cx="9396000" cy="7587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5"/>
          <p:cNvSpPr/>
          <p:nvPr/>
        </p:nvSpPr>
        <p:spPr>
          <a:xfrm>
            <a:off x="825480" y="1372680"/>
            <a:ext cx="7495920" cy="4112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13320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Чтоб тебя я повёз,</a:t>
            </a:r>
          </a:p>
          <a:p>
            <a:pPr marL="0" marR="0" lvl="0" indent="13320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Мне не нужен овёс.</a:t>
            </a:r>
          </a:p>
          <a:p>
            <a:pPr marL="0" marR="0" lvl="0" indent="13320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Накорми меня бензином,</a:t>
            </a:r>
          </a:p>
          <a:p>
            <a:pPr marL="0" marR="0" lvl="0" indent="13320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На копытца дай резину.</a:t>
            </a:r>
          </a:p>
          <a:p>
            <a:pPr marL="0" marR="0" lvl="0" indent="13320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И тогда, поднявши пыль,</a:t>
            </a:r>
          </a:p>
          <a:p>
            <a:pPr marL="0" marR="0" lvl="0" indent="13320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Побежит...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612720" y="39600"/>
            <a:ext cx="10909080" cy="6818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8"/>
          <p:cNvSpPr/>
          <p:nvPr/>
        </p:nvSpPr>
        <p:spPr>
          <a:xfrm>
            <a:off x="3832200" y="3291839"/>
            <a:ext cx="180720" cy="63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/>
          <p:nvPr/>
        </p:nvSpPr>
        <p:spPr>
          <a:xfrm>
            <a:off x="1333800" y="1773360"/>
            <a:ext cx="6516000" cy="2771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Вот стальная птица,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В небеса стремится,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А ведёт её пилот.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Что за птица?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541440" y="-4680"/>
            <a:ext cx="10608840" cy="68623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6"/>
          <p:cNvSpPr/>
          <p:nvPr/>
        </p:nvSpPr>
        <p:spPr>
          <a:xfrm>
            <a:off x="4011479" y="3291839"/>
            <a:ext cx="180720" cy="63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3640" cy="7384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17"/>
          <p:cNvSpPr/>
          <p:nvPr/>
        </p:nvSpPr>
        <p:spPr>
          <a:xfrm>
            <a:off x="2477880" y="4005000"/>
            <a:ext cx="180720" cy="333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/>
            </a:r>
            <a:br>
              <a:rPr lang="ru-RU" sz="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endParaRPr lang="ru-RU" sz="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Rectangle 20"/>
          <p:cNvSpPr/>
          <p:nvPr/>
        </p:nvSpPr>
        <p:spPr>
          <a:xfrm>
            <a:off x="539640" y="1557359"/>
            <a:ext cx="8063999" cy="3441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Без разгона ввысь взлетает,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Стрекозу напоминает,</a:t>
            </a:r>
            <a:b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Отправляется в полет быстроходный...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757080" y="-63360"/>
            <a:ext cx="10177200" cy="69209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6"/>
          <p:cNvSpPr/>
          <p:nvPr/>
        </p:nvSpPr>
        <p:spPr>
          <a:xfrm>
            <a:off x="3979800" y="3291839"/>
            <a:ext cx="180720" cy="63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Экран (4:3)</PresentationFormat>
  <Paragraphs>19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Обычный</vt:lpstr>
      <vt:lpstr>Обычный 2</vt:lpstr>
      <vt:lpstr>Воздушный поток</vt:lpstr>
      <vt:lpstr>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ДА И</dc:creator>
  <cp:lastModifiedBy>ДА И</cp:lastModifiedBy>
  <cp:revision>1</cp:revision>
  <dcterms:modified xsi:type="dcterms:W3CDTF">2020-05-27T16:07:42Z</dcterms:modified>
</cp:coreProperties>
</file>