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  <p:sldId id="261" r:id="rId4"/>
    <p:sldId id="262" r:id="rId5"/>
    <p:sldId id="270" r:id="rId6"/>
    <p:sldId id="279" r:id="rId7"/>
    <p:sldId id="281" r:id="rId8"/>
    <p:sldId id="28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9EEE9-FCB3-4317-B31A-35F3EEA6C479}" type="datetimeFigureOut">
              <a:rPr lang="ru-RU" smtClean="0">
                <a:solidFill>
                  <a:srgbClr val="B13F9A"/>
                </a:solidFill>
              </a:rPr>
              <a:pPr/>
              <a:t>27.05.2020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A132D265-2535-41CF-8EE2-0E838D3949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24382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9EEE9-FCB3-4317-B31A-35F3EEA6C479}" type="datetimeFigureOut">
              <a:rPr lang="ru-RU" smtClean="0">
                <a:solidFill>
                  <a:srgbClr val="B13F9A"/>
                </a:solidFill>
              </a:rPr>
              <a:pPr/>
              <a:t>27.05.2020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2D265-2535-41CF-8EE2-0E838D3949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1723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9EEE9-FCB3-4317-B31A-35F3EEA6C479}" type="datetimeFigureOut">
              <a:rPr lang="ru-RU" smtClean="0">
                <a:solidFill>
                  <a:srgbClr val="B13F9A"/>
                </a:solidFill>
              </a:rPr>
              <a:pPr/>
              <a:t>27.05.2020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2D265-2535-41CF-8EE2-0E838D3949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6357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9EEE9-FCB3-4317-B31A-35F3EEA6C479}" type="datetimeFigureOut">
              <a:rPr lang="ru-RU" smtClean="0">
                <a:solidFill>
                  <a:srgbClr val="B13F9A"/>
                </a:solidFill>
              </a:rPr>
              <a:pPr/>
              <a:t>27.05.2020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2D265-2535-41CF-8EE2-0E838D3949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32244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9EEE9-FCB3-4317-B31A-35F3EEA6C479}" type="datetimeFigureOut">
              <a:rPr lang="ru-RU" smtClean="0">
                <a:solidFill>
                  <a:srgbClr val="B13F9A"/>
                </a:solidFill>
              </a:rPr>
              <a:pPr/>
              <a:t>27.05.2020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132D265-2535-41CF-8EE2-0E838D3949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522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9EEE9-FCB3-4317-B31A-35F3EEA6C479}" type="datetimeFigureOut">
              <a:rPr lang="ru-RU" smtClean="0">
                <a:solidFill>
                  <a:srgbClr val="B13F9A"/>
                </a:solidFill>
              </a:rPr>
              <a:pPr/>
              <a:t>27.05.2020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2D265-2535-41CF-8EE2-0E838D3949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965812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9EEE9-FCB3-4317-B31A-35F3EEA6C479}" type="datetimeFigureOut">
              <a:rPr lang="ru-RU" smtClean="0">
                <a:solidFill>
                  <a:srgbClr val="B13F9A"/>
                </a:solidFill>
              </a:rPr>
              <a:pPr/>
              <a:t>27.05.2020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2D265-2535-41CF-8EE2-0E838D3949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281219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9EEE9-FCB3-4317-B31A-35F3EEA6C479}" type="datetimeFigureOut">
              <a:rPr lang="ru-RU" smtClean="0">
                <a:solidFill>
                  <a:srgbClr val="B13F9A"/>
                </a:solidFill>
              </a:rPr>
              <a:pPr/>
              <a:t>27.05.2020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2D265-2535-41CF-8EE2-0E838D3949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1519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9EEE9-FCB3-4317-B31A-35F3EEA6C479}" type="datetimeFigureOut">
              <a:rPr lang="ru-RU" smtClean="0">
                <a:solidFill>
                  <a:srgbClr val="B13F9A"/>
                </a:solidFill>
              </a:rPr>
              <a:pPr/>
              <a:t>27.05.2020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2D265-2535-41CF-8EE2-0E838D3949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461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9EEE9-FCB3-4317-B31A-35F3EEA6C479}" type="datetimeFigureOut">
              <a:rPr lang="ru-RU" smtClean="0">
                <a:solidFill>
                  <a:srgbClr val="B13F9A"/>
                </a:solidFill>
              </a:rPr>
              <a:pPr/>
              <a:t>27.05.2020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2D265-2535-41CF-8EE2-0E838D3949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189853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9EEE9-FCB3-4317-B31A-35F3EEA6C479}" type="datetimeFigureOut">
              <a:rPr lang="ru-RU" smtClean="0">
                <a:solidFill>
                  <a:srgbClr val="B13F9A"/>
                </a:solidFill>
              </a:rPr>
              <a:pPr/>
              <a:t>27.05.2020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132D265-2535-41CF-8EE2-0E838D3949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439796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BC9EEE9-FCB3-4317-B31A-35F3EEA6C479}" type="datetimeFigureOut">
              <a:rPr lang="ru-RU" smtClean="0">
                <a:solidFill>
                  <a:srgbClr val="B13F9A"/>
                </a:solidFill>
              </a:rPr>
              <a:pPr/>
              <a:t>27.05.2020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132D265-2535-41CF-8EE2-0E838D3949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3122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124744"/>
            <a:ext cx="7848872" cy="4626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ru-RU" sz="9600" b="1" spc="50" dirty="0">
                <a:ln w="11430"/>
                <a:gradFill>
                  <a:gsLst>
                    <a:gs pos="25000">
                      <a:srgbClr val="DA1F28">
                        <a:satMod val="155000"/>
                      </a:srgbClr>
                    </a:gs>
                    <a:gs pos="100000">
                      <a:srgbClr val="DA1F28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Игра</a:t>
            </a:r>
          </a:p>
          <a:p>
            <a:pPr marL="365760" lvl="0" indent="-256032" algn="ctr"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ru-RU" sz="9600" b="1" spc="50" dirty="0">
                <a:ln w="11430"/>
                <a:gradFill>
                  <a:gsLst>
                    <a:gs pos="25000">
                      <a:srgbClr val="DA1F28">
                        <a:satMod val="155000"/>
                      </a:srgbClr>
                    </a:gs>
                    <a:gs pos="100000">
                      <a:srgbClr val="DA1F28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«Угадай сказку</a:t>
            </a:r>
          </a:p>
          <a:p>
            <a:pPr marL="365760" lvl="0" indent="-256032" algn="ctr"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ru-RU" sz="9600" b="1" spc="50" dirty="0">
                <a:ln w="11430"/>
                <a:gradFill>
                  <a:gsLst>
                    <a:gs pos="25000">
                      <a:srgbClr val="DA1F28">
                        <a:satMod val="155000"/>
                      </a:srgbClr>
                    </a:gs>
                    <a:gs pos="100000">
                      <a:srgbClr val="DA1F28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по рисунку»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775212"/>
            <a:ext cx="2964631" cy="179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56148"/>
            <a:ext cx="1726307" cy="2437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6731" y="402941"/>
            <a:ext cx="4986337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021288"/>
            <a:ext cx="7920879" cy="640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070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Picture 11" descr="C:\Users\user\Desktop\illyustraciya-s-roditelyami-we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397" y="455029"/>
            <a:ext cx="8233205" cy="5947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64088" y="5756640"/>
            <a:ext cx="25506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dirty="0">
                <a:solidFill>
                  <a:srgbClr val="EB641B">
                    <a:lumMod val="50000"/>
                  </a:srgbClr>
                </a:solidFill>
                <a:latin typeface="Monotype Corsiva" pitchFamily="66" charset="0"/>
              </a:rPr>
              <a:t>«Гуси-лебеди»</a:t>
            </a:r>
          </a:p>
        </p:txBody>
      </p:sp>
    </p:spTree>
    <p:extLst>
      <p:ext uri="{BB962C8B-B14F-4D97-AF65-F5344CB8AC3E}">
        <p14:creationId xmlns:p14="http://schemas.microsoft.com/office/powerpoint/2010/main" val="199070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Picture 2" descr="http://dskvp1259.mskobr.ru/images/cms/data/teremo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40668"/>
            <a:ext cx="8229600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300192" y="764704"/>
            <a:ext cx="21419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dirty="0">
                <a:solidFill>
                  <a:srgbClr val="EB641B">
                    <a:lumMod val="50000"/>
                  </a:srgbClr>
                </a:solidFill>
                <a:latin typeface="Monotype Corsiva" pitchFamily="66" charset="0"/>
              </a:rPr>
              <a:t>«Теремок»</a:t>
            </a:r>
          </a:p>
        </p:txBody>
      </p:sp>
    </p:spTree>
    <p:extLst>
      <p:ext uri="{BB962C8B-B14F-4D97-AF65-F5344CB8AC3E}">
        <p14:creationId xmlns:p14="http://schemas.microsoft.com/office/powerpoint/2010/main" val="199070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Picture 2" descr="http://oblprod.ru/upload/iblock/01b/01b4c7da52b9b76b0d46c232036d33c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51282"/>
            <a:ext cx="8208912" cy="5955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707904" y="764704"/>
            <a:ext cx="33570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dirty="0">
                <a:solidFill>
                  <a:srgbClr val="EB641B">
                    <a:lumMod val="50000"/>
                  </a:srgbClr>
                </a:solidFill>
                <a:latin typeface="Monotype Corsiva" pitchFamily="66" charset="0"/>
              </a:rPr>
              <a:t>«Каша из топора»</a:t>
            </a:r>
          </a:p>
        </p:txBody>
      </p:sp>
    </p:spTree>
    <p:extLst>
      <p:ext uri="{BB962C8B-B14F-4D97-AF65-F5344CB8AC3E}">
        <p14:creationId xmlns:p14="http://schemas.microsoft.com/office/powerpoint/2010/main" val="199070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404664"/>
            <a:ext cx="82809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effectLst/>
                <a:latin typeface="Calibri"/>
                <a:ea typeface="Calibri"/>
                <a:cs typeface="Times New Roman"/>
              </a:rPr>
              <a:t>Давайте  вспомним,  какие  волшебные  вещи  встречаются  в  русских народных  сказках?</a:t>
            </a:r>
            <a:endParaRPr lang="ru-RU" sz="3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" y="1189494"/>
            <a:ext cx="2974975" cy="237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452895"/>
            <a:ext cx="3200400" cy="212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283" y="3284984"/>
            <a:ext cx="2633663" cy="2859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742184"/>
            <a:ext cx="2925763" cy="2401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147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428179"/>
            <a:ext cx="835292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800" b="1" spc="50" dirty="0">
                <a:ln w="11430"/>
                <a:solidFill>
                  <a:srgbClr val="EB641B">
                    <a:lumMod val="50000"/>
                  </a:srgb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Выйдет в поле, обнимет свою рябую корову, ляжет к ней на шейку и рассказывает, как ей тяжело жить-поживать…</a:t>
            </a:r>
          </a:p>
        </p:txBody>
      </p:sp>
      <p:pic>
        <p:nvPicPr>
          <p:cNvPr id="5" name="Picture 2" descr="http://s2.detochki-doma.ru/wp-content/uploads/2012/03/5636_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132" y="3789040"/>
            <a:ext cx="3240360" cy="2461033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841616" y="4311081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6000" b="1" spc="50" dirty="0">
                <a:ln w="11430"/>
                <a:gradFill>
                  <a:gsLst>
                    <a:gs pos="25000">
                      <a:srgbClr val="DA1F28">
                        <a:satMod val="155000"/>
                      </a:srgbClr>
                    </a:gs>
                    <a:gs pos="100000">
                      <a:srgbClr val="DA1F28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Крошечка-</a:t>
            </a:r>
            <a:r>
              <a:rPr lang="ru-RU" sz="6000" b="1" spc="50" dirty="0" err="1">
                <a:ln w="11430"/>
                <a:gradFill>
                  <a:gsLst>
                    <a:gs pos="25000">
                      <a:srgbClr val="DA1F28">
                        <a:satMod val="155000"/>
                      </a:srgbClr>
                    </a:gs>
                    <a:gs pos="100000">
                      <a:srgbClr val="DA1F28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хаврошечка</a:t>
            </a:r>
            <a:endParaRPr lang="ru-RU" sz="6000" b="1" spc="50" dirty="0">
              <a:ln w="11430"/>
              <a:gradFill>
                <a:gsLst>
                  <a:gs pos="25000">
                    <a:srgbClr val="DA1F28">
                      <a:satMod val="155000"/>
                    </a:srgbClr>
                  </a:gs>
                  <a:gs pos="100000">
                    <a:srgbClr val="DA1F28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1349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80708" y="794922"/>
            <a:ext cx="813690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800" b="1" spc="50" dirty="0">
                <a:ln w="11430"/>
                <a:solidFill>
                  <a:srgbClr val="EB641B">
                    <a:lumMod val="50000"/>
                  </a:srgb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Смерть его в яйце, яйцо в утке, утка в зайце, заяц в ларце, ларец на дубе, дуб на острове, а остров неизвестно где…</a:t>
            </a:r>
          </a:p>
        </p:txBody>
      </p:sp>
      <p:pic>
        <p:nvPicPr>
          <p:cNvPr id="5" name="Picture 2" descr="http://scenariev.net/uploads/posts/2011-08/1314201281_kasheybesm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828198"/>
            <a:ext cx="1819275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851920" y="4577666"/>
            <a:ext cx="213391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spc="50" dirty="0">
                <a:ln w="11430"/>
                <a:gradFill>
                  <a:gsLst>
                    <a:gs pos="25000">
                      <a:srgbClr val="DA1F28">
                        <a:satMod val="155000"/>
                      </a:srgbClr>
                    </a:gs>
                    <a:gs pos="100000">
                      <a:srgbClr val="DA1F28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Кощей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1929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836712"/>
            <a:ext cx="81369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800" b="1" spc="50" dirty="0">
                <a:ln w="11430"/>
                <a:solidFill>
                  <a:srgbClr val="EB641B">
                    <a:lumMod val="50000"/>
                  </a:srgb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Он и щуку поймал, и на печке ездил, и на царской дочери женился…</a:t>
            </a:r>
          </a:p>
        </p:txBody>
      </p:sp>
      <p:pic>
        <p:nvPicPr>
          <p:cNvPr id="5" name="Picture 2" descr="http://jabx.narod.ru/images/clipart/multi/emelya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4290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283968" y="3936832"/>
            <a:ext cx="229902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6000" b="1" spc="50" dirty="0">
                <a:ln w="11430"/>
                <a:gradFill>
                  <a:gsLst>
                    <a:gs pos="25000">
                      <a:srgbClr val="DA1F28">
                        <a:satMod val="155000"/>
                      </a:srgbClr>
                    </a:gs>
                    <a:gs pos="100000">
                      <a:srgbClr val="DA1F28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Емеля </a:t>
            </a:r>
          </a:p>
        </p:txBody>
      </p:sp>
    </p:spTree>
    <p:extLst>
      <p:ext uri="{BB962C8B-B14F-4D97-AF65-F5344CB8AC3E}">
        <p14:creationId xmlns:p14="http://schemas.microsoft.com/office/powerpoint/2010/main" val="1394590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117</Words>
  <Application>Microsoft Office PowerPoint</Application>
  <PresentationFormat>Экран (4:3)</PresentationFormat>
  <Paragraphs>29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Calibri</vt:lpstr>
      <vt:lpstr>Cambria</vt:lpstr>
      <vt:lpstr>Franklin Gothic Book</vt:lpstr>
      <vt:lpstr>Monotype Corsiva</vt:lpstr>
      <vt:lpstr>Perpetua</vt:lpstr>
      <vt:lpstr>Times New Roman</vt:lpstr>
      <vt:lpstr>Wingdings 2</vt:lpstr>
      <vt:lpstr>Справедливость</vt:lpstr>
      <vt:lpstr> </vt:lpstr>
      <vt:lpstr> </vt:lpstr>
      <vt:lpstr> </vt:lpstr>
      <vt:lpstr> 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Русские народные сказки</dc:title>
  <dc:creator>User</dc:creator>
  <cp:lastModifiedBy>Станислав Архипов</cp:lastModifiedBy>
  <cp:revision>16</cp:revision>
  <dcterms:created xsi:type="dcterms:W3CDTF">2017-09-14T15:22:43Z</dcterms:created>
  <dcterms:modified xsi:type="dcterms:W3CDTF">2020-05-27T20:23:04Z</dcterms:modified>
</cp:coreProperties>
</file>