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8" r:id="rId4"/>
    <p:sldId id="282" r:id="rId5"/>
    <p:sldId id="281" r:id="rId6"/>
    <p:sldId id="269" r:id="rId7"/>
    <p:sldId id="270" r:id="rId8"/>
    <p:sldId id="272" r:id="rId9"/>
    <p:sldId id="273" r:id="rId10"/>
    <p:sldId id="274" r:id="rId11"/>
    <p:sldId id="275" r:id="rId12"/>
    <p:sldId id="276" r:id="rId13"/>
    <p:sldId id="277" r:id="rId14"/>
    <p:sldId id="278" r:id="rId15"/>
    <p:sldId id="279" r:id="rId16"/>
    <p:sldId id="264" r:id="rId17"/>
    <p:sldId id="280" r:id="rId18"/>
    <p:sldId id="265"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5" d="100"/>
          <a:sy n="65" d="100"/>
        </p:scale>
        <p:origin x="-2896" y="-12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25.05.20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xmlns:p14="http://schemas.microsoft.com/office/powerpoint/2010/mai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25.05.20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xmlns:p14="http://schemas.microsoft.com/office/powerpoint/2010/mai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25.05.20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xmlns:p14="http://schemas.microsoft.com/office/powerpoint/2010/mai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25.05.20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xmlns:p14="http://schemas.microsoft.com/office/powerpoint/2010/mai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25.05.20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xmlns:p14="http://schemas.microsoft.com/office/powerpoint/2010/mai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25.05.20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xmlns:p14="http://schemas.microsoft.com/office/powerpoint/2010/mai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25.05.20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xmlns:p14="http://schemas.microsoft.com/office/powerpoint/2010/mai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25.05.20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xmlns:p14="http://schemas.microsoft.com/office/powerpoint/2010/mai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25.05.20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xmlns:p14="http://schemas.microsoft.com/office/powerpoint/2010/mai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25.05.20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xmlns:p14="http://schemas.microsoft.com/office/powerpoint/2010/mai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25.05.20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xmlns:p14="http://schemas.microsoft.com/office/powerpoint/2010/main" spd="slow">
    <p:wip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5000"/>
            <a:lum/>
          </a:blip>
          <a:srcRect/>
          <a:stretch>
            <a:fillRect l="-17000" r="-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25.05.20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spd="slow">
    <p:wip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907704" y="6093296"/>
            <a:ext cx="5648672" cy="622920"/>
          </a:xfrm>
          <a:solidFill>
            <a:schemeClr val="bg1"/>
          </a:solidFill>
          <a:ln>
            <a:solidFill>
              <a:schemeClr val="tx1"/>
            </a:solidFill>
          </a:ln>
        </p:spPr>
        <p:txBody>
          <a:bodyPr/>
          <a:lstStyle/>
          <a:p>
            <a:r>
              <a:rPr lang="ru-RU" b="1" dirty="0">
                <a:solidFill>
                  <a:schemeClr val="tx1"/>
                </a:solidFill>
                <a:latin typeface="Times New Roman" pitchFamily="18" charset="0"/>
                <a:cs typeface="Times New Roman" pitchFamily="18" charset="0"/>
              </a:rPr>
              <a:t>Г</a:t>
            </a:r>
            <a:r>
              <a:rPr lang="ru-RU" b="1" dirty="0" smtClean="0">
                <a:solidFill>
                  <a:schemeClr val="tx1"/>
                </a:solidFill>
                <a:latin typeface="Times New Roman" pitchFamily="18" charset="0"/>
                <a:cs typeface="Times New Roman" pitchFamily="18" charset="0"/>
              </a:rPr>
              <a:t>анс </a:t>
            </a:r>
            <a:r>
              <a:rPr lang="ru-RU" b="1" dirty="0">
                <a:solidFill>
                  <a:schemeClr val="tx1"/>
                </a:solidFill>
                <a:latin typeface="Times New Roman" pitchFamily="18" charset="0"/>
                <a:cs typeface="Times New Roman" pitchFamily="18" charset="0"/>
              </a:rPr>
              <a:t>Х</a:t>
            </a:r>
            <a:r>
              <a:rPr lang="ru-RU" b="1" dirty="0" smtClean="0">
                <a:solidFill>
                  <a:schemeClr val="tx1"/>
                </a:solidFill>
                <a:latin typeface="Times New Roman" pitchFamily="18" charset="0"/>
                <a:cs typeface="Times New Roman" pitchFamily="18" charset="0"/>
              </a:rPr>
              <a:t>ристиан </a:t>
            </a:r>
            <a:r>
              <a:rPr lang="ru-RU" b="1" dirty="0">
                <a:solidFill>
                  <a:schemeClr val="tx1"/>
                </a:solidFill>
                <a:latin typeface="Times New Roman" pitchFamily="18" charset="0"/>
                <a:cs typeface="Times New Roman" pitchFamily="18" charset="0"/>
              </a:rPr>
              <a:t>Андерсен</a:t>
            </a:r>
            <a:endParaRPr lang="ru-RU" dirty="0">
              <a:solidFill>
                <a:schemeClr val="tx1"/>
              </a:solidFill>
              <a:latin typeface="Times New Roman" pitchFamily="18" charset="0"/>
              <a:cs typeface="Times New Roman" pitchFamily="18" charset="0"/>
            </a:endParaRPr>
          </a:p>
        </p:txBody>
      </p:sp>
      <p:sp>
        <p:nvSpPr>
          <p:cNvPr id="4" name="TextBox 3"/>
          <p:cNvSpPr txBox="1"/>
          <p:nvPr/>
        </p:nvSpPr>
        <p:spPr>
          <a:xfrm>
            <a:off x="1259632" y="260648"/>
            <a:ext cx="6840760" cy="1754327"/>
          </a:xfrm>
          <a:prstGeom prst="rect">
            <a:avLst/>
          </a:prstGeom>
          <a:solidFill>
            <a:schemeClr val="bg1"/>
          </a:solidFill>
        </p:spPr>
        <p:txBody>
          <a:bodyPr wrap="square" rtlCol="0">
            <a:spAutoFit/>
          </a:bodyPr>
          <a:lstStyle/>
          <a:p>
            <a:pPr algn="ctr"/>
            <a:r>
              <a:rPr lang="ru-RU" sz="5400" b="1" i="1" dirty="0" smtClean="0"/>
              <a:t>БУКЕТ ДЛЯ РУСАЛОЧКИ</a:t>
            </a:r>
            <a:endParaRPr lang="ru-RU" sz="5400" b="1" i="1" dirty="0"/>
          </a:p>
        </p:txBody>
      </p:sp>
    </p:spTree>
    <p:extLst>
      <p:ext uri="{BB962C8B-B14F-4D97-AF65-F5344CB8AC3E}">
        <p14:creationId xmlns:p14="http://schemas.microsoft.com/office/powerpoint/2010/main" val="1464447188"/>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КРОССВОРД</a:t>
            </a:r>
            <a:endParaRPr lang="ru-RU" dirty="0"/>
          </a:p>
        </p:txBody>
      </p:sp>
      <p:graphicFrame>
        <p:nvGraphicFramePr>
          <p:cNvPr id="19" name="Содержимое 18"/>
          <p:cNvGraphicFramePr>
            <a:graphicFrameLocks noGrp="1"/>
          </p:cNvGraphicFramePr>
          <p:nvPr>
            <p:ph idx="1"/>
            <p:extLst>
              <p:ext uri="{D42A27DB-BD31-4B8C-83A1-F6EECF244321}">
                <p14:modId xmlns:p14="http://schemas.microsoft.com/office/powerpoint/2010/main" val="1496568619"/>
              </p:ext>
            </p:extLst>
          </p:nvPr>
        </p:nvGraphicFramePr>
        <p:xfrm>
          <a:off x="2555776" y="4797152"/>
          <a:ext cx="4896544" cy="864096"/>
        </p:xfrm>
        <a:graphic>
          <a:graphicData uri="http://schemas.openxmlformats.org/drawingml/2006/table">
            <a:tbl>
              <a:tblPr/>
              <a:tblGrid>
                <a:gridCol w="1224136"/>
                <a:gridCol w="1296144"/>
                <a:gridCol w="1152128"/>
                <a:gridCol w="1224136"/>
              </a:tblGrid>
              <a:tr h="864096">
                <a:tc>
                  <a:txBody>
                    <a:bodyPr/>
                    <a:lstStyle/>
                    <a:p>
                      <a:r>
                        <a:rPr lang="ru-RU" sz="4400" b="1" dirty="0" smtClean="0">
                          <a:solidFill>
                            <a:srgbClr val="000000"/>
                          </a:solidFill>
                        </a:rPr>
                        <a:t>4</a:t>
                      </a:r>
                      <a:endParaRPr lang="ru-RU" sz="4400" b="1" dirty="0">
                        <a:solidFill>
                          <a:srgbClr val="000000"/>
                        </a:solidFill>
                      </a:endParaRPr>
                    </a:p>
                  </a:txBody>
                  <a:tcPr>
                    <a:lnL w="76200" cmpd="sng">
                      <a:solidFill>
                        <a:srgbClr val="000000"/>
                      </a:solidFill>
                      <a:prstDash val="solid"/>
                    </a:lnL>
                    <a:lnR w="76200" cap="flat" cmpd="sng" algn="ctr">
                      <a:solidFill>
                        <a:srgbClr val="000000"/>
                      </a:solidFill>
                      <a:prstDash val="solid"/>
                      <a:round/>
                      <a:headEnd type="none" w="med" len="med"/>
                      <a:tailEnd type="none" w="med" len="med"/>
                    </a:lnR>
                    <a:lnT w="76200" cmpd="sng">
                      <a:solidFill>
                        <a:srgbClr val="000000"/>
                      </a:solidFill>
                      <a:prstDash val="solid"/>
                    </a:lnT>
                    <a:lnB w="76200" cmpd="sng">
                      <a:solidFill>
                        <a:srgbClr val="000000"/>
                      </a:solidFill>
                      <a:prstDash val="solid"/>
                    </a:lnB>
                    <a:solidFill>
                      <a:srgbClr val="FF0000">
                        <a:alpha val="61000"/>
                      </a:srgbClr>
                    </a:solidFill>
                  </a:tcPr>
                </a:tc>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0000">
                        <a:alpha val="61000"/>
                      </a:srgbClr>
                    </a:solidFill>
                  </a:tcPr>
                </a:tc>
                <a:tc>
                  <a:txBody>
                    <a:bodyPr/>
                    <a:lstStyle/>
                    <a:p>
                      <a:pPr algn="ctr"/>
                      <a:r>
                        <a:rPr lang="ru-RU" sz="4400" b="1" dirty="0" smtClean="0"/>
                        <a:t>К</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0000">
                        <a:alpha val="61000"/>
                      </a:srgbClr>
                    </a:solidFill>
                  </a:tcPr>
                </a:tc>
                <a:tc>
                  <a:txBody>
                    <a:bodyPr/>
                    <a:lstStyle/>
                    <a:p>
                      <a:pPr algn="ctr"/>
                      <a:r>
                        <a:rPr lang="ru-RU" sz="4400" b="1" dirty="0" smtClean="0"/>
                        <a:t>А</a:t>
                      </a:r>
                      <a:endParaRPr lang="ru-RU" sz="4400" b="1" dirty="0"/>
                    </a:p>
                  </a:txBody>
                  <a:tcPr>
                    <a:lnL w="76200" cap="flat" cmpd="sng" algn="ctr">
                      <a:solidFill>
                        <a:srgbClr val="000000"/>
                      </a:solidFill>
                      <a:prstDash val="solid"/>
                      <a:round/>
                      <a:headEnd type="none" w="med" len="med"/>
                      <a:tailEnd type="none" w="med" len="med"/>
                    </a:lnL>
                    <a:lnR w="76200" cmpd="sng">
                      <a:solidFill>
                        <a:srgbClr val="000000"/>
                      </a:solidFill>
                      <a:prstDash val="soli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0000">
                        <a:alpha val="61000"/>
                      </a:srgbClr>
                    </a:solidFill>
                  </a:tcPr>
                </a:tc>
              </a:tr>
            </a:tbl>
          </a:graphicData>
        </a:graphic>
      </p:graphicFrame>
      <p:graphicFrame>
        <p:nvGraphicFramePr>
          <p:cNvPr id="25" name="Таблица 24"/>
          <p:cNvGraphicFramePr>
            <a:graphicFrameLocks noGrp="1"/>
          </p:cNvGraphicFramePr>
          <p:nvPr>
            <p:extLst>
              <p:ext uri="{D42A27DB-BD31-4B8C-83A1-F6EECF244321}">
                <p14:modId xmlns:p14="http://schemas.microsoft.com/office/powerpoint/2010/main" val="3281129252"/>
              </p:ext>
            </p:extLst>
          </p:nvPr>
        </p:nvGraphicFramePr>
        <p:xfrm>
          <a:off x="2555776" y="1484784"/>
          <a:ext cx="1259450" cy="4977308"/>
        </p:xfrm>
        <a:graphic>
          <a:graphicData uri="http://schemas.openxmlformats.org/drawingml/2006/table">
            <a:tbl>
              <a:tblPr/>
              <a:tblGrid>
                <a:gridCol w="1259450"/>
              </a:tblGrid>
              <a:tr h="1148066">
                <a:tc>
                  <a:txBody>
                    <a:bodyPr/>
                    <a:lstStyle/>
                    <a:p>
                      <a:r>
                        <a:rPr lang="ru-RU" sz="4400" b="1" dirty="0" smtClean="0">
                          <a:solidFill>
                            <a:schemeClr val="tx1"/>
                          </a:solidFill>
                        </a:rPr>
                        <a:t>2</a:t>
                      </a:r>
                      <a:endParaRPr lang="ru-RU" sz="4400" b="1" dirty="0">
                        <a:solidFill>
                          <a:schemeClr val="tx1"/>
                        </a:solidFill>
                      </a:endParaRPr>
                    </a:p>
                  </a:txBody>
                  <a:tcPr>
                    <a:lnL w="76200" cmpd="sng">
                      <a:solidFill>
                        <a:srgbClr val="000000"/>
                      </a:solidFill>
                      <a:prstDash val="solid"/>
                    </a:lnL>
                    <a:lnR w="76200" cmpd="sng">
                      <a:solidFill>
                        <a:srgbClr val="000000"/>
                      </a:solidFill>
                      <a:prstDash val="solid"/>
                    </a:lnR>
                    <a:lnT w="76200" cmpd="sng">
                      <a:solidFill>
                        <a:srgbClr val="000000"/>
                      </a:solidFill>
                      <a:prstDash val="solid"/>
                    </a:lnT>
                    <a:lnB w="76200" cap="flat" cmpd="sng" algn="ctr">
                      <a:solidFill>
                        <a:srgbClr val="000000"/>
                      </a:solidFill>
                      <a:prstDash val="solid"/>
                      <a:round/>
                      <a:headEnd type="none" w="med" len="med"/>
                      <a:tailEnd type="none" w="med" len="med"/>
                    </a:lnB>
                    <a:solidFill>
                      <a:srgbClr val="008000">
                        <a:alpha val="55000"/>
                      </a:srgbClr>
                    </a:solidFill>
                  </a:tcPr>
                </a:tc>
              </a:tr>
              <a:tr h="1186474">
                <a:tc>
                  <a:txBody>
                    <a:bodyPr/>
                    <a:lstStyle/>
                    <a:p>
                      <a:pPr algn="ctr"/>
                      <a:r>
                        <a:rPr lang="ru-RU" sz="4400" b="1" dirty="0" smtClean="0"/>
                        <a:t>З</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008000">
                        <a:alpha val="55000"/>
                      </a:srgbClr>
                    </a:solidFill>
                  </a:tcPr>
                </a:tc>
              </a:tr>
              <a:tr h="990516">
                <a:tc>
                  <a:txBody>
                    <a:bodyPr/>
                    <a:lstStyle/>
                    <a:p>
                      <a:pPr algn="ctr"/>
                      <a:r>
                        <a:rPr lang="ru-RU" sz="4400" b="1" dirty="0" smtClean="0"/>
                        <a:t>Е</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008000">
                        <a:alpha val="55000"/>
                      </a:srgbClr>
                    </a:solidFill>
                  </a:tcPr>
                </a:tc>
              </a:tr>
              <a:tr h="851408">
                <a:tc>
                  <a:txBody>
                    <a:bodyPr/>
                    <a:lstStyle/>
                    <a:p>
                      <a:pPr algn="ctr"/>
                      <a:r>
                        <a:rPr lang="ru-RU" sz="4400" b="1" dirty="0" smtClean="0"/>
                        <a:t>Р</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008000">
                        <a:alpha val="55000"/>
                      </a:srgbClr>
                    </a:solidFill>
                  </a:tcPr>
                </a:tc>
              </a:tr>
              <a:tr h="800844">
                <a:tc>
                  <a:txBody>
                    <a:bodyPr/>
                    <a:lstStyle/>
                    <a:p>
                      <a:pPr algn="ctr"/>
                      <a:r>
                        <a:rPr lang="ru-RU" sz="4400" b="1" dirty="0" smtClean="0"/>
                        <a:t>О</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mpd="sng">
                      <a:solidFill>
                        <a:srgbClr val="000000"/>
                      </a:solidFill>
                      <a:prstDash val="solid"/>
                    </a:lnB>
                    <a:solidFill>
                      <a:srgbClr val="008000">
                        <a:alpha val="55000"/>
                      </a:srgbClr>
                    </a:solidFill>
                  </a:tcPr>
                </a:tc>
              </a:tr>
            </a:tbl>
          </a:graphicData>
        </a:graphic>
      </p:graphicFrame>
      <p:graphicFrame>
        <p:nvGraphicFramePr>
          <p:cNvPr id="27" name="Таблица 26"/>
          <p:cNvGraphicFramePr>
            <a:graphicFrameLocks noGrp="1"/>
          </p:cNvGraphicFramePr>
          <p:nvPr>
            <p:extLst>
              <p:ext uri="{D42A27DB-BD31-4B8C-83A1-F6EECF244321}">
                <p14:modId xmlns:p14="http://schemas.microsoft.com/office/powerpoint/2010/main" val="353346661"/>
              </p:ext>
            </p:extLst>
          </p:nvPr>
        </p:nvGraphicFramePr>
        <p:xfrm>
          <a:off x="3779912" y="1484785"/>
          <a:ext cx="1259450" cy="4977308"/>
        </p:xfrm>
        <a:graphic>
          <a:graphicData uri="http://schemas.openxmlformats.org/drawingml/2006/table">
            <a:tbl>
              <a:tblPr/>
              <a:tblGrid>
                <a:gridCol w="1259450"/>
              </a:tblGrid>
              <a:tr h="1148066">
                <a:tc>
                  <a:txBody>
                    <a:bodyPr/>
                    <a:lstStyle/>
                    <a:p>
                      <a:r>
                        <a:rPr lang="ru-RU" sz="4400" b="1" dirty="0" smtClean="0"/>
                        <a:t>3</a:t>
                      </a:r>
                      <a:endParaRPr lang="ru-RU" sz="4400" b="1" dirty="0"/>
                    </a:p>
                  </a:txBody>
                  <a:tcPr>
                    <a:lnL w="76200" cmpd="sng">
                      <a:solidFill>
                        <a:srgbClr val="000000"/>
                      </a:solidFill>
                      <a:prstDash val="solid"/>
                    </a:lnL>
                    <a:lnR w="76200" cmpd="sng">
                      <a:solidFill>
                        <a:srgbClr val="000000"/>
                      </a:solidFill>
                      <a:prstDash val="solid"/>
                    </a:lnR>
                    <a:lnT w="76200" cmpd="sng">
                      <a:solidFill>
                        <a:srgbClr val="000000"/>
                      </a:solidFill>
                      <a:prstDash val="solid"/>
                    </a:lnT>
                    <a:lnB w="76200" cap="flat" cmpd="sng" algn="ctr">
                      <a:solidFill>
                        <a:srgbClr val="000000"/>
                      </a:solidFill>
                      <a:prstDash val="solid"/>
                      <a:round/>
                      <a:headEnd type="none" w="med" len="med"/>
                      <a:tailEnd type="none" w="med" len="med"/>
                    </a:lnB>
                    <a:solidFill>
                      <a:srgbClr val="FFFF00">
                        <a:alpha val="55000"/>
                      </a:srgbClr>
                    </a:solidFill>
                  </a:tcPr>
                </a:tc>
              </a:tr>
              <a:tr h="1186474">
                <a:tc>
                  <a:txBody>
                    <a:bodyPr/>
                    <a:lstStyle/>
                    <a:p>
                      <a:pPr algn="ctr"/>
                      <a:r>
                        <a:rPr lang="ru-RU" sz="4400" b="1" dirty="0" smtClean="0"/>
                        <a:t>у</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FF00">
                        <a:alpha val="55000"/>
                      </a:srgbClr>
                    </a:solidFill>
                  </a:tcPr>
                </a:tc>
              </a:tr>
              <a:tr h="990516">
                <a:tc>
                  <a:txBody>
                    <a:bodyPr/>
                    <a:lstStyle/>
                    <a:p>
                      <a:pPr algn="ctr"/>
                      <a:r>
                        <a:rPr lang="ru-RU" sz="4400" b="1" dirty="0" smtClean="0"/>
                        <a:t>Ч</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FF00">
                        <a:alpha val="55000"/>
                      </a:srgbClr>
                    </a:solidFill>
                  </a:tcPr>
                </a:tc>
              </a:tr>
              <a:tr h="851408">
                <a:tc>
                  <a:txBody>
                    <a:bodyPr/>
                    <a:lstStyle/>
                    <a:p>
                      <a:pPr algn="ctr"/>
                      <a:r>
                        <a:rPr lang="ru-RU" sz="4400" b="1" dirty="0" smtClean="0"/>
                        <a:t>Е</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FF00">
                        <a:alpha val="55000"/>
                      </a:srgbClr>
                    </a:solidFill>
                  </a:tcPr>
                </a:tc>
              </a:tr>
              <a:tr h="800844">
                <a:tc>
                  <a:txBody>
                    <a:bodyPr/>
                    <a:lstStyle/>
                    <a:p>
                      <a:pPr algn="ctr"/>
                      <a:r>
                        <a:rPr lang="ru-RU" sz="4400" b="1" dirty="0" smtClean="0"/>
                        <a:t>Й</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mpd="sng">
                      <a:solidFill>
                        <a:srgbClr val="000000"/>
                      </a:solidFill>
                      <a:prstDash val="solid"/>
                    </a:lnB>
                    <a:solidFill>
                      <a:srgbClr val="FFFF00">
                        <a:alpha val="55000"/>
                      </a:srgbClr>
                    </a:solidFill>
                  </a:tcPr>
                </a:tc>
              </a:tr>
            </a:tbl>
          </a:graphicData>
        </a:graphic>
      </p:graphicFrame>
      <p:graphicFrame>
        <p:nvGraphicFramePr>
          <p:cNvPr id="33" name="Содержимое 18"/>
          <p:cNvGraphicFramePr>
            <a:graphicFrameLocks/>
          </p:cNvGraphicFramePr>
          <p:nvPr>
            <p:extLst>
              <p:ext uri="{D42A27DB-BD31-4B8C-83A1-F6EECF244321}">
                <p14:modId xmlns:p14="http://schemas.microsoft.com/office/powerpoint/2010/main" val="3029015367"/>
              </p:ext>
            </p:extLst>
          </p:nvPr>
        </p:nvGraphicFramePr>
        <p:xfrm>
          <a:off x="1547664" y="1484783"/>
          <a:ext cx="4680520" cy="1152128"/>
        </p:xfrm>
        <a:graphic>
          <a:graphicData uri="http://schemas.openxmlformats.org/drawingml/2006/table">
            <a:tbl>
              <a:tblPr/>
              <a:tblGrid>
                <a:gridCol w="1008112"/>
                <a:gridCol w="1224136"/>
                <a:gridCol w="1224136"/>
                <a:gridCol w="1224136"/>
              </a:tblGrid>
              <a:tr h="1152128">
                <a:tc>
                  <a:txBody>
                    <a:bodyPr/>
                    <a:lstStyle/>
                    <a:p>
                      <a:r>
                        <a:rPr lang="ru-RU" sz="4400" b="1" dirty="0" smtClean="0"/>
                        <a:t>1М</a:t>
                      </a:r>
                      <a:endParaRPr lang="ru-RU" sz="4400" b="1" dirty="0"/>
                    </a:p>
                  </a:txBody>
                  <a:tcPr>
                    <a:lnL w="76200" cmpd="sng">
                      <a:solidFill>
                        <a:srgbClr val="000000"/>
                      </a:solidFill>
                      <a:prstDash val="solid"/>
                    </a:lnL>
                    <a:lnR w="76200" cap="flat" cmpd="sng" algn="ctr">
                      <a:solidFill>
                        <a:srgbClr val="000000"/>
                      </a:solidFill>
                      <a:prstDash val="solid"/>
                      <a:round/>
                      <a:headEnd type="none" w="med" len="med"/>
                      <a:tailEnd type="none" w="med" len="med"/>
                    </a:lnR>
                    <a:lnT w="76200" cmpd="sng">
                      <a:solidFill>
                        <a:srgbClr val="000000"/>
                      </a:solidFill>
                      <a:prstDash val="solid"/>
                    </a:lnT>
                    <a:lnB w="76200" cmpd="sng">
                      <a:solidFill>
                        <a:srgbClr val="000000"/>
                      </a:solidFill>
                      <a:prstDash val="solid"/>
                    </a:lnB>
                    <a:solidFill>
                      <a:schemeClr val="tx2">
                        <a:alpha val="67000"/>
                      </a:schemeClr>
                    </a:solidFill>
                  </a:tcPr>
                </a:tc>
                <a:tc>
                  <a:txBody>
                    <a:bodyPr/>
                    <a:lstStyle/>
                    <a:p>
                      <a:r>
                        <a:rPr lang="ru-RU" dirty="0" smtClean="0"/>
                        <a:t>       </a:t>
                      </a:r>
                      <a:r>
                        <a:rPr lang="ru-RU" sz="4400" b="1" dirty="0" smtClean="0"/>
                        <a:t>О</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chemeClr val="tx2">
                        <a:alpha val="67000"/>
                      </a:schemeClr>
                    </a:solidFill>
                  </a:tcPr>
                </a:tc>
                <a:tc>
                  <a:txBody>
                    <a:bodyPr/>
                    <a:lstStyle/>
                    <a:p>
                      <a:r>
                        <a:rPr lang="ru-RU" sz="1800" b="0" baseline="0" dirty="0" smtClean="0"/>
                        <a:t>        </a:t>
                      </a:r>
                      <a:r>
                        <a:rPr lang="ru-RU" sz="4400" b="1" dirty="0" smtClean="0"/>
                        <a:t>Р</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chemeClr val="tx2">
                        <a:alpha val="67000"/>
                      </a:schemeClr>
                    </a:solidFill>
                  </a:tcPr>
                </a:tc>
                <a:tc>
                  <a:txBody>
                    <a:bodyPr/>
                    <a:lstStyle/>
                    <a:p>
                      <a:r>
                        <a:rPr lang="ru-RU" sz="4400" b="1" dirty="0" smtClean="0"/>
                        <a:t>   Е</a:t>
                      </a:r>
                      <a:endParaRPr lang="ru-RU" sz="4400" b="1" dirty="0"/>
                    </a:p>
                  </a:txBody>
                  <a:tcPr>
                    <a:lnL w="76200" cap="flat" cmpd="sng" algn="ctr">
                      <a:solidFill>
                        <a:srgbClr val="000000"/>
                      </a:solidFill>
                      <a:prstDash val="solid"/>
                      <a:round/>
                      <a:headEnd type="none" w="med" len="med"/>
                      <a:tailEnd type="none" w="med" len="med"/>
                    </a:lnL>
                    <a:lnR w="76200" cmpd="sng">
                      <a:solidFill>
                        <a:srgbClr val="000000"/>
                      </a:solidFill>
                      <a:prstDash val="soli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chemeClr val="tx2">
                        <a:alpha val="67000"/>
                      </a:schemeClr>
                    </a:solidFill>
                  </a:tcPr>
                </a:tc>
              </a:tr>
            </a:tbl>
          </a:graphicData>
        </a:graphic>
      </p:graphicFrame>
    </p:spTree>
    <p:extLst>
      <p:ext uri="{BB962C8B-B14F-4D97-AF65-F5344CB8AC3E}">
        <p14:creationId xmlns:p14="http://schemas.microsoft.com/office/powerpoint/2010/main" val="3699333915"/>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274638"/>
            <a:ext cx="8229600" cy="1282154"/>
          </a:xfrm>
          <a:solidFill>
            <a:srgbClr val="FFFFFF"/>
          </a:solidFill>
        </p:spPr>
        <p:txBody>
          <a:bodyPr>
            <a:normAutofit/>
          </a:bodyPr>
          <a:lstStyle/>
          <a:p>
            <a:r>
              <a:rPr lang="ru-RU" sz="2000" b="1" dirty="0"/>
              <a:t>Русалочка была </a:t>
            </a:r>
            <a:r>
              <a:rPr lang="ru-RU" sz="2000" b="1" dirty="0" err="1"/>
              <a:t>дочкои</a:t>
            </a:r>
            <a:r>
              <a:rPr lang="ru-RU" sz="2000" b="1" dirty="0"/>
              <a:t>̆ самого Морского царя. Целыми днями она играла в прекрасном подводном </a:t>
            </a:r>
            <a:r>
              <a:rPr lang="ru-RU" sz="2000" b="1" dirty="0" smtClean="0"/>
              <a:t>саду, </a:t>
            </a:r>
            <a:r>
              <a:rPr lang="ru-RU" sz="2000" b="1" dirty="0"/>
              <a:t>а еще она очень любила слушать сказки про </a:t>
            </a:r>
            <a:r>
              <a:rPr lang="ru-RU" sz="2000" b="1" dirty="0" err="1"/>
              <a:t>людеи</a:t>
            </a:r>
            <a:r>
              <a:rPr lang="ru-RU" sz="2000" b="1" dirty="0"/>
              <a:t>̆, что живут на земле. </a:t>
            </a:r>
          </a:p>
        </p:txBody>
      </p:sp>
      <p:pic>
        <p:nvPicPr>
          <p:cNvPr id="4" name="Содержимое 3" descr="foto.jpg"/>
          <p:cNvPicPr>
            <a:picLocks noGrp="1" noChangeAspect="1"/>
          </p:cNvPicPr>
          <p:nvPr>
            <p:ph idx="1"/>
          </p:nvPr>
        </p:nvPicPr>
        <p:blipFill>
          <a:blip r:embed="rId2">
            <a:extLst>
              <a:ext uri="{28A0092B-C50C-407E-A947-70E740481C1C}">
                <a14:useLocalDpi xmlns:a14="http://schemas.microsoft.com/office/drawing/2010/main" val="0"/>
              </a:ext>
            </a:extLst>
          </a:blip>
          <a:srcRect t="9788" b="9788"/>
          <a:stretch>
            <a:fillRect/>
          </a:stretch>
        </p:blipFill>
        <p:spPr>
          <a:xfrm>
            <a:off x="457200" y="1916832"/>
            <a:ext cx="8229600" cy="4824536"/>
          </a:xfrm>
        </p:spPr>
      </p:pic>
    </p:spTree>
    <p:extLst>
      <p:ext uri="{BB962C8B-B14F-4D97-AF65-F5344CB8AC3E}">
        <p14:creationId xmlns:p14="http://schemas.microsoft.com/office/powerpoint/2010/main" val="3724145344"/>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solidFill>
            <a:srgbClr val="FFFFFF"/>
          </a:solidFill>
        </p:spPr>
        <p:txBody>
          <a:bodyPr>
            <a:noAutofit/>
          </a:bodyPr>
          <a:lstStyle/>
          <a:p>
            <a:r>
              <a:rPr lang="ru-RU" sz="2000" b="1" dirty="0"/>
              <a:t>Ей очень хотелось поглядеть на них собственными глазами, но русалкам разрешалось всплывать на поверхность моря только после того, как им исполнится 15 лет. </a:t>
            </a:r>
            <a:r>
              <a:rPr lang="ru-RU" sz="2000" dirty="0"/>
              <a:t/>
            </a:r>
            <a:br>
              <a:rPr lang="ru-RU" sz="2000" dirty="0"/>
            </a:br>
            <a:endParaRPr lang="ru-RU" sz="2000" dirty="0"/>
          </a:p>
        </p:txBody>
      </p:sp>
      <p:pic>
        <p:nvPicPr>
          <p:cNvPr id="4" name="Содержимое 3" descr="f4b3e792aba5a2fd994048471d8719d5.jpg"/>
          <p:cNvPicPr>
            <a:picLocks noGrp="1" noChangeAspect="1"/>
          </p:cNvPicPr>
          <p:nvPr>
            <p:ph idx="1"/>
          </p:nvPr>
        </p:nvPicPr>
        <p:blipFill>
          <a:blip r:embed="rId2">
            <a:extLst>
              <a:ext uri="{28A0092B-C50C-407E-A947-70E740481C1C}">
                <a14:useLocalDpi xmlns:a14="http://schemas.microsoft.com/office/drawing/2010/main" val="0"/>
              </a:ext>
            </a:extLst>
          </a:blip>
          <a:srcRect t="28668" b="28668"/>
          <a:stretch>
            <a:fillRect/>
          </a:stretch>
        </p:blipFill>
        <p:spPr/>
      </p:pic>
    </p:spTree>
    <p:extLst>
      <p:ext uri="{BB962C8B-B14F-4D97-AF65-F5344CB8AC3E}">
        <p14:creationId xmlns:p14="http://schemas.microsoft.com/office/powerpoint/2010/main" val="2028013066"/>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solidFill>
            <a:srgbClr val="FFFFFF"/>
          </a:solidFill>
        </p:spPr>
        <p:txBody>
          <a:bodyPr>
            <a:normAutofit fontScale="90000"/>
          </a:bodyPr>
          <a:lstStyle/>
          <a:p>
            <a:r>
              <a:rPr lang="ru-RU" sz="2000" b="1" dirty="0"/>
              <a:t>Однажды, когда Русалочка уже стала </a:t>
            </a:r>
            <a:r>
              <a:rPr lang="ru-RU" sz="2000" b="1" dirty="0" err="1"/>
              <a:t>взрослои</a:t>
            </a:r>
            <a:r>
              <a:rPr lang="ru-RU" sz="2000" b="1" dirty="0"/>
              <a:t>̆ </a:t>
            </a:r>
            <a:r>
              <a:rPr lang="ru-RU" sz="2000" b="1" dirty="0" err="1"/>
              <a:t>девушкои</a:t>
            </a:r>
            <a:r>
              <a:rPr lang="ru-RU" sz="2000" b="1" dirty="0"/>
              <a:t>̆, она спасла жизнь прекрасному принцу, едва не утонувшему во время кораблекрушения. Юноша был так прекрасен, что она полюбила его всем сердцем. Полюбила так, что пошла ради него на великие жертвы. </a:t>
            </a:r>
          </a:p>
        </p:txBody>
      </p:sp>
      <p:pic>
        <p:nvPicPr>
          <p:cNvPr id="4" name="Содержимое 3" descr="Changmin.full.1607186.jpg"/>
          <p:cNvPicPr>
            <a:picLocks noGrp="1" noChangeAspect="1"/>
          </p:cNvPicPr>
          <p:nvPr>
            <p:ph idx="1"/>
          </p:nvPr>
        </p:nvPicPr>
        <p:blipFill>
          <a:blip r:embed="rId2">
            <a:extLst>
              <a:ext uri="{28A0092B-C50C-407E-A947-70E740481C1C}">
                <a14:useLocalDpi xmlns:a14="http://schemas.microsoft.com/office/drawing/2010/main" val="0"/>
              </a:ext>
            </a:extLst>
          </a:blip>
          <a:srcRect t="12778" b="12778"/>
          <a:stretch>
            <a:fillRect/>
          </a:stretch>
        </p:blipFill>
        <p:spPr/>
      </p:pic>
    </p:spTree>
    <p:extLst>
      <p:ext uri="{BB962C8B-B14F-4D97-AF65-F5344CB8AC3E}">
        <p14:creationId xmlns:p14="http://schemas.microsoft.com/office/powerpoint/2010/main" val="3663507252"/>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solidFill>
            <a:srgbClr val="FFFFFF"/>
          </a:solidFill>
        </p:spPr>
        <p:txBody>
          <a:bodyPr>
            <a:noAutofit/>
          </a:bodyPr>
          <a:lstStyle/>
          <a:p>
            <a:r>
              <a:rPr lang="ru-RU" sz="2200" b="1" dirty="0"/>
              <a:t>Принц не ответил на ее любовь и женился на </a:t>
            </a:r>
            <a:r>
              <a:rPr lang="ru-RU" sz="2200" b="1" dirty="0" err="1"/>
              <a:t>прекраснои</a:t>
            </a:r>
            <a:r>
              <a:rPr lang="ru-RU" sz="2200" b="1" dirty="0"/>
              <a:t>̆ принцессе. Даже тогда бедная Русалочка </a:t>
            </a:r>
            <a:r>
              <a:rPr lang="ru-RU" sz="2200" b="1" dirty="0" smtClean="0"/>
              <a:t>продолжала желать </a:t>
            </a:r>
            <a:r>
              <a:rPr lang="ru-RU" sz="2200" b="1" dirty="0"/>
              <a:t>добра ему и его жене</a:t>
            </a:r>
            <a:r>
              <a:rPr lang="ru-RU" sz="2200" b="1" dirty="0" smtClean="0"/>
              <a:t>.</a:t>
            </a:r>
            <a:endParaRPr lang="ru-RU" sz="2200" b="1" dirty="0"/>
          </a:p>
        </p:txBody>
      </p:sp>
      <p:sp>
        <p:nvSpPr>
          <p:cNvPr id="3" name="Вертикальный текст 2"/>
          <p:cNvSpPr>
            <a:spLocks noGrp="1"/>
          </p:cNvSpPr>
          <p:nvPr>
            <p:ph type="body" orient="vert" idx="1"/>
          </p:nvPr>
        </p:nvSpPr>
        <p:spPr/>
        <p:txBody>
          <a:bodyPr/>
          <a:lstStyle/>
          <a:p>
            <a:endParaRPr lang="ru-RU"/>
          </a:p>
        </p:txBody>
      </p:sp>
      <p:pic>
        <p:nvPicPr>
          <p:cNvPr id="4" name="Изображение 3" descr="224642d9c690e8bb6d8a9104b1bc73e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628801"/>
            <a:ext cx="8280920" cy="4658018"/>
          </a:xfrm>
          <a:prstGeom prst="rect">
            <a:avLst/>
          </a:prstGeom>
        </p:spPr>
      </p:pic>
    </p:spTree>
    <p:extLst>
      <p:ext uri="{BB962C8B-B14F-4D97-AF65-F5344CB8AC3E}">
        <p14:creationId xmlns:p14="http://schemas.microsoft.com/office/powerpoint/2010/main" val="141447441"/>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274638"/>
            <a:ext cx="8229600" cy="1426170"/>
          </a:xfrm>
          <a:solidFill>
            <a:srgbClr val="FFFFFF"/>
          </a:solidFill>
        </p:spPr>
        <p:txBody>
          <a:bodyPr>
            <a:noAutofit/>
          </a:bodyPr>
          <a:lstStyle/>
          <a:p>
            <a:r>
              <a:rPr lang="ru-RU" sz="2000" b="1" dirty="0" smtClean="0"/>
              <a:t>В конце сказки Русалочка </a:t>
            </a:r>
            <a:r>
              <a:rPr lang="ru-RU" sz="2000" b="1" dirty="0"/>
              <a:t>навсегда покинула наш мир. Обычно после </a:t>
            </a:r>
            <a:r>
              <a:rPr lang="ru-RU" sz="2000" b="1" dirty="0" smtClean="0"/>
              <a:t>этого русалки </a:t>
            </a:r>
            <a:r>
              <a:rPr lang="ru-RU" sz="2000" b="1" dirty="0"/>
              <a:t>превращаются в морскую пену. Русалочка была </a:t>
            </a:r>
            <a:r>
              <a:rPr lang="ru-RU" sz="2000" b="1" dirty="0" err="1"/>
              <a:t>такои</a:t>
            </a:r>
            <a:r>
              <a:rPr lang="ru-RU" sz="2000" b="1" dirty="0"/>
              <a:t>̆ </a:t>
            </a:r>
            <a:r>
              <a:rPr lang="ru-RU" sz="2000" b="1" dirty="0" err="1"/>
              <a:t>хорошеи</a:t>
            </a:r>
            <a:r>
              <a:rPr lang="ru-RU" sz="2000" b="1" dirty="0"/>
              <a:t>̆, что превратилась в одну из </a:t>
            </a:r>
            <a:r>
              <a:rPr lang="ru-RU" sz="2000" b="1" dirty="0" err="1"/>
              <a:t>дочереи</a:t>
            </a:r>
            <a:r>
              <a:rPr lang="ru-RU" sz="2000" b="1" dirty="0"/>
              <a:t>̆ Воздуха и добрыми делами заслужила бессмертную душу. </a:t>
            </a:r>
            <a:br>
              <a:rPr lang="ru-RU" sz="2000" b="1" dirty="0"/>
            </a:br>
            <a:endParaRPr lang="ru-RU" sz="2000" b="1" dirty="0"/>
          </a:p>
        </p:txBody>
      </p:sp>
      <p:sp>
        <p:nvSpPr>
          <p:cNvPr id="3" name="Вертикальный текст 2"/>
          <p:cNvSpPr>
            <a:spLocks noGrp="1"/>
          </p:cNvSpPr>
          <p:nvPr>
            <p:ph type="body" orient="vert" idx="1"/>
          </p:nvPr>
        </p:nvSpPr>
        <p:spPr>
          <a:xfrm>
            <a:off x="467544" y="1916832"/>
            <a:ext cx="8229600" cy="4525963"/>
          </a:xfrm>
        </p:spPr>
        <p:txBody>
          <a:bodyPr/>
          <a:lstStyle/>
          <a:p>
            <a:endParaRPr lang="ru-RU" dirty="0"/>
          </a:p>
        </p:txBody>
      </p:sp>
      <p:pic>
        <p:nvPicPr>
          <p:cNvPr id="4" name="Picture 2" descr="https://www.friendship.com.ru/images/post-image/tales-andersen-rusalochk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5" y="1916832"/>
            <a:ext cx="8208912" cy="481148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0108065"/>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16632"/>
            <a:ext cx="8640960" cy="6048672"/>
          </a:xfrm>
          <a:solidFill>
            <a:schemeClr val="bg1"/>
          </a:solidFill>
          <a:ln>
            <a:solidFill>
              <a:schemeClr val="tx1"/>
            </a:solidFill>
          </a:ln>
        </p:spPr>
        <p:txBody>
          <a:bodyPr>
            <a:normAutofit lnSpcReduction="10000"/>
          </a:bodyPr>
          <a:lstStyle/>
          <a:p>
            <a:pPr marL="0" indent="457200" algn="just">
              <a:lnSpc>
                <a:spcPct val="120000"/>
              </a:lnSpc>
              <a:spcBef>
                <a:spcPts val="0"/>
              </a:spcBef>
              <a:buNone/>
            </a:pPr>
            <a:r>
              <a:rPr lang="ru-RU" b="1" dirty="0" smtClean="0"/>
              <a:t>ВОПРОСЫ</a:t>
            </a:r>
            <a:endParaRPr lang="en-US" b="1" dirty="0" smtClean="0"/>
          </a:p>
          <a:p>
            <a:pPr marL="0" indent="457200" algn="just">
              <a:lnSpc>
                <a:spcPct val="120000"/>
              </a:lnSpc>
              <a:spcBef>
                <a:spcPts val="0"/>
              </a:spcBef>
              <a:buNone/>
            </a:pPr>
            <a:r>
              <a:rPr lang="ru-RU" sz="2000" b="1" dirty="0" err="1"/>
              <a:t>Чьеи</a:t>
            </a:r>
            <a:r>
              <a:rPr lang="ru-RU" sz="2000" b="1" dirty="0"/>
              <a:t>̆ </a:t>
            </a:r>
            <a:r>
              <a:rPr lang="ru-RU" sz="2000" b="1" dirty="0" err="1"/>
              <a:t>дочкои</a:t>
            </a:r>
            <a:r>
              <a:rPr lang="ru-RU" sz="2000" b="1" dirty="0"/>
              <a:t>̆ была Русалочка, когда жила в море? </a:t>
            </a:r>
            <a:endParaRPr lang="en-US" sz="2000" b="1" dirty="0" smtClean="0"/>
          </a:p>
          <a:p>
            <a:pPr marL="0" indent="457200" algn="just">
              <a:lnSpc>
                <a:spcPct val="120000"/>
              </a:lnSpc>
              <a:spcBef>
                <a:spcPts val="0"/>
              </a:spcBef>
              <a:buNone/>
            </a:pPr>
            <a:r>
              <a:rPr lang="ru-RU" sz="2000" b="1" i="1" dirty="0" smtClean="0">
                <a:solidFill>
                  <a:srgbClr val="20FFFF"/>
                </a:solidFill>
              </a:rPr>
              <a:t>Морского царя</a:t>
            </a:r>
            <a:endParaRPr lang="ru-RU" sz="2000" b="1" i="1" dirty="0">
              <a:solidFill>
                <a:srgbClr val="20FFFF"/>
              </a:solidFill>
            </a:endParaRPr>
          </a:p>
          <a:p>
            <a:pPr marL="0" indent="457200" algn="just">
              <a:lnSpc>
                <a:spcPct val="120000"/>
              </a:lnSpc>
              <a:spcBef>
                <a:spcPts val="0"/>
              </a:spcBef>
              <a:buNone/>
            </a:pPr>
            <a:r>
              <a:rPr lang="ru-RU" sz="2000" b="1" dirty="0"/>
              <a:t>Про кого любила Русалочка слушать </a:t>
            </a:r>
            <a:r>
              <a:rPr lang="ru-RU" sz="2000" b="1" dirty="0" smtClean="0"/>
              <a:t>сказки</a:t>
            </a:r>
            <a:r>
              <a:rPr lang="en-US" sz="2000" b="1" dirty="0" smtClean="0"/>
              <a:t>?</a:t>
            </a:r>
          </a:p>
          <a:p>
            <a:pPr marL="0" indent="457200" algn="just">
              <a:lnSpc>
                <a:spcPct val="120000"/>
              </a:lnSpc>
              <a:spcBef>
                <a:spcPts val="0"/>
              </a:spcBef>
              <a:buNone/>
            </a:pPr>
            <a:r>
              <a:rPr lang="ru-RU" sz="2000" b="1" i="1" dirty="0" smtClean="0">
                <a:solidFill>
                  <a:srgbClr val="20FFFF"/>
                </a:solidFill>
                <a:cs typeface="Times New Roman" pitchFamily="18" charset="0"/>
              </a:rPr>
              <a:t>Про людей</a:t>
            </a:r>
            <a:endParaRPr lang="en-US" sz="2000" b="1" i="1" dirty="0" smtClean="0">
              <a:solidFill>
                <a:srgbClr val="20FFFF"/>
              </a:solidFill>
              <a:cs typeface="Times New Roman" pitchFamily="18" charset="0"/>
            </a:endParaRPr>
          </a:p>
          <a:p>
            <a:pPr marL="0" indent="457200" algn="just">
              <a:lnSpc>
                <a:spcPct val="120000"/>
              </a:lnSpc>
              <a:spcBef>
                <a:spcPts val="0"/>
              </a:spcBef>
              <a:buNone/>
            </a:pPr>
            <a:r>
              <a:rPr lang="ru-RU" sz="2000" b="1" dirty="0"/>
              <a:t>В каком возрасте русалкам разрешалось всплывать на поверхность моря? </a:t>
            </a:r>
            <a:endParaRPr lang="en-US" sz="2000" b="1" dirty="0" smtClean="0"/>
          </a:p>
          <a:p>
            <a:pPr marL="0" indent="457200" algn="just">
              <a:lnSpc>
                <a:spcPct val="120000"/>
              </a:lnSpc>
              <a:spcBef>
                <a:spcPts val="0"/>
              </a:spcBef>
              <a:buNone/>
            </a:pPr>
            <a:r>
              <a:rPr lang="ru-RU" sz="2000" b="1" i="1" dirty="0" smtClean="0">
                <a:solidFill>
                  <a:srgbClr val="20FFFF"/>
                </a:solidFill>
                <a:cs typeface="Times New Roman" pitchFamily="18" charset="0"/>
              </a:rPr>
              <a:t>В 15 лет</a:t>
            </a:r>
            <a:endParaRPr lang="en-US" sz="2000" b="1" i="1" dirty="0" smtClean="0">
              <a:solidFill>
                <a:srgbClr val="20FFFF"/>
              </a:solidFill>
              <a:cs typeface="Times New Roman" pitchFamily="18" charset="0"/>
            </a:endParaRPr>
          </a:p>
          <a:p>
            <a:pPr marL="0" indent="457200" algn="just">
              <a:lnSpc>
                <a:spcPct val="120000"/>
              </a:lnSpc>
              <a:spcBef>
                <a:spcPts val="0"/>
              </a:spcBef>
              <a:buNone/>
            </a:pPr>
            <a:r>
              <a:rPr lang="ru-RU" sz="2000" b="1" dirty="0"/>
              <a:t>Что послужило </a:t>
            </a:r>
            <a:r>
              <a:rPr lang="ru-RU" sz="2000" b="1" dirty="0" err="1"/>
              <a:t>причинои</a:t>
            </a:r>
            <a:r>
              <a:rPr lang="ru-RU" sz="2000" b="1" dirty="0"/>
              <a:t>̆ </a:t>
            </a:r>
            <a:r>
              <a:rPr lang="ru-RU" sz="2000" b="1" dirty="0" smtClean="0"/>
              <a:t>того</a:t>
            </a:r>
            <a:r>
              <a:rPr lang="ru-RU" sz="2000" b="1" smtClean="0"/>
              <a:t>, что </a:t>
            </a:r>
            <a:r>
              <a:rPr lang="ru-RU" sz="2000" b="1" dirty="0"/>
              <a:t>принц чуть не утонул? </a:t>
            </a:r>
            <a:endParaRPr lang="en-US" sz="2000" b="1" dirty="0" smtClean="0"/>
          </a:p>
          <a:p>
            <a:pPr marL="0" indent="457200" algn="just">
              <a:lnSpc>
                <a:spcPct val="120000"/>
              </a:lnSpc>
              <a:spcBef>
                <a:spcPts val="0"/>
              </a:spcBef>
              <a:buNone/>
            </a:pPr>
            <a:r>
              <a:rPr lang="ru-RU" sz="2000" b="1" i="1" dirty="0" smtClean="0">
                <a:solidFill>
                  <a:srgbClr val="20FFFF"/>
                </a:solidFill>
                <a:cs typeface="Times New Roman" pitchFamily="18" charset="0"/>
              </a:rPr>
              <a:t>Произошло кораблекрушение</a:t>
            </a:r>
            <a:endParaRPr lang="en-US" sz="2000" b="1" i="1" dirty="0" smtClean="0">
              <a:solidFill>
                <a:srgbClr val="20FFFF"/>
              </a:solidFill>
              <a:cs typeface="Times New Roman" pitchFamily="18" charset="0"/>
            </a:endParaRPr>
          </a:p>
          <a:p>
            <a:pPr marL="0" indent="457200" algn="just">
              <a:lnSpc>
                <a:spcPct val="120000"/>
              </a:lnSpc>
              <a:spcBef>
                <a:spcPts val="0"/>
              </a:spcBef>
              <a:buNone/>
            </a:pPr>
            <a:r>
              <a:rPr lang="ru-RU" sz="2000" b="1" dirty="0"/>
              <a:t>На ком женился принц? </a:t>
            </a:r>
            <a:endParaRPr lang="en-US" sz="2000" b="1" dirty="0" smtClean="0"/>
          </a:p>
          <a:p>
            <a:pPr marL="0" indent="457200" algn="just">
              <a:lnSpc>
                <a:spcPct val="120000"/>
              </a:lnSpc>
              <a:spcBef>
                <a:spcPts val="0"/>
              </a:spcBef>
              <a:buNone/>
            </a:pPr>
            <a:r>
              <a:rPr lang="ru-RU" sz="2000" b="1" i="1" dirty="0" smtClean="0">
                <a:solidFill>
                  <a:srgbClr val="20FFFF"/>
                </a:solidFill>
                <a:cs typeface="Times New Roman" pitchFamily="18" charset="0"/>
              </a:rPr>
              <a:t>На прекрасной принцессе</a:t>
            </a:r>
          </a:p>
          <a:p>
            <a:pPr marL="0" indent="457200" algn="just">
              <a:lnSpc>
                <a:spcPct val="120000"/>
              </a:lnSpc>
              <a:spcBef>
                <a:spcPts val="0"/>
              </a:spcBef>
              <a:buNone/>
            </a:pPr>
            <a:r>
              <a:rPr lang="ru-RU" sz="2000" b="1" dirty="0" smtClean="0">
                <a:cs typeface="Times New Roman" pitchFamily="18" charset="0"/>
              </a:rPr>
              <a:t>Во что обычно превращаются русалки, когда покидают наш мир?</a:t>
            </a:r>
          </a:p>
          <a:p>
            <a:pPr marL="0" indent="457200" algn="just">
              <a:lnSpc>
                <a:spcPct val="120000"/>
              </a:lnSpc>
              <a:spcBef>
                <a:spcPts val="0"/>
              </a:spcBef>
              <a:buNone/>
            </a:pPr>
            <a:r>
              <a:rPr lang="ru-RU" sz="2000" b="1" i="1" dirty="0" smtClean="0">
                <a:solidFill>
                  <a:srgbClr val="20FFFF"/>
                </a:solidFill>
                <a:cs typeface="Times New Roman" pitchFamily="18" charset="0"/>
              </a:rPr>
              <a:t>В морскую пену</a:t>
            </a:r>
          </a:p>
          <a:p>
            <a:pPr marL="0" indent="457200" algn="just">
              <a:lnSpc>
                <a:spcPct val="120000"/>
              </a:lnSpc>
              <a:spcBef>
                <a:spcPts val="0"/>
              </a:spcBef>
              <a:buNone/>
            </a:pPr>
            <a:r>
              <a:rPr lang="ru-RU" sz="2000" b="1" dirty="0" smtClean="0">
                <a:cs typeface="Times New Roman" pitchFamily="18" charset="0"/>
              </a:rPr>
              <a:t>Во что превратилась наша Русалочка?</a:t>
            </a:r>
          </a:p>
          <a:p>
            <a:pPr marL="0" indent="457200" algn="just">
              <a:lnSpc>
                <a:spcPct val="120000"/>
              </a:lnSpc>
              <a:spcBef>
                <a:spcPts val="0"/>
              </a:spcBef>
              <a:buNone/>
            </a:pPr>
            <a:r>
              <a:rPr lang="ru-RU" sz="2000" b="1" i="1" dirty="0" smtClean="0">
                <a:solidFill>
                  <a:srgbClr val="20FFFF"/>
                </a:solidFill>
                <a:cs typeface="Times New Roman" pitchFamily="18" charset="0"/>
              </a:rPr>
              <a:t>В одну из дочерей воздуха</a:t>
            </a:r>
          </a:p>
          <a:p>
            <a:pPr marL="0" indent="457200" algn="just">
              <a:lnSpc>
                <a:spcPct val="120000"/>
              </a:lnSpc>
              <a:spcBef>
                <a:spcPts val="0"/>
              </a:spcBef>
              <a:buNone/>
            </a:pPr>
            <a:endParaRPr lang="ru-RU" sz="2000" b="1" i="1" dirty="0" smtClean="0">
              <a:cs typeface="Times New Roman" pitchFamily="18" charset="0"/>
            </a:endParaRPr>
          </a:p>
          <a:p>
            <a:pPr marL="0" indent="457200" algn="just">
              <a:lnSpc>
                <a:spcPct val="120000"/>
              </a:lnSpc>
              <a:spcBef>
                <a:spcPts val="0"/>
              </a:spcBef>
              <a:buNone/>
            </a:pPr>
            <a:endParaRPr lang="ru-RU" sz="2000" b="1" i="1" dirty="0" smtClean="0">
              <a:latin typeface="Times New Roman" pitchFamily="18" charset="0"/>
              <a:cs typeface="Times New Roman" pitchFamily="18" charset="0"/>
            </a:endParaRPr>
          </a:p>
          <a:p>
            <a:pPr marL="0" indent="457200" algn="just">
              <a:lnSpc>
                <a:spcPct val="120000"/>
              </a:lnSpc>
              <a:spcBef>
                <a:spcPts val="0"/>
              </a:spcBef>
              <a:buNone/>
            </a:pPr>
            <a:endParaRPr lang="ru-RU" sz="2000" b="1" i="1" dirty="0">
              <a:latin typeface="Times New Roman" pitchFamily="18" charset="0"/>
              <a:cs typeface="Times New Roman" pitchFamily="18" charset="0"/>
            </a:endParaRPr>
          </a:p>
        </p:txBody>
      </p:sp>
      <p:pic>
        <p:nvPicPr>
          <p:cNvPr id="3074" name="Picture 2" descr="http://images6.fanpop.com/image/photos/38400000/Ariel-the-little-mermaid-38425024-1200-82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4128" y="4797152"/>
            <a:ext cx="2830305" cy="17904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3873451"/>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 calcmode="lin" valueType="num">
                                      <p:cBhvr additive="base">
                                        <p:cTn id="8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3">
                                            <p:txEl>
                                              <p:pRg st="14" end="14"/>
                                            </p:txEl>
                                          </p:spTgt>
                                        </p:tgtEl>
                                        <p:attrNameLst>
                                          <p:attrName>style.visibility</p:attrName>
                                        </p:attrNameLst>
                                      </p:cBhvr>
                                      <p:to>
                                        <p:strVal val="visible"/>
                                      </p:to>
                                    </p:set>
                                    <p:anim calcmode="lin" valueType="num">
                                      <p:cBhvr additive="base">
                                        <p:cTn id="91"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nodeType="clickEffect">
                                  <p:stCondLst>
                                    <p:cond delay="0"/>
                                  </p:stCondLst>
                                  <p:childTnLst>
                                    <p:set>
                                      <p:cBhvr>
                                        <p:cTn id="96" dur="1" fill="hold">
                                          <p:stCondLst>
                                            <p:cond delay="0"/>
                                          </p:stCondLst>
                                        </p:cTn>
                                        <p:tgtEl>
                                          <p:spTgt spid="3">
                                            <p:txEl>
                                              <p:pRg st="1" end="1"/>
                                            </p:txEl>
                                          </p:spTgt>
                                        </p:tgtEl>
                                        <p:attrNameLst>
                                          <p:attrName>style.visibility</p:attrName>
                                        </p:attrNameLst>
                                      </p:cBhvr>
                                      <p:to>
                                        <p:strVal val="visible"/>
                                      </p:to>
                                    </p:set>
                                    <p:anim calcmode="lin" valueType="num">
                                      <p:cBhvr additive="base">
                                        <p:cTn id="9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nodeType="clickEffect">
                                  <p:stCondLst>
                                    <p:cond delay="0"/>
                                  </p:stCondLst>
                                  <p:childTnLst>
                                    <p:set>
                                      <p:cBhvr>
                                        <p:cTn id="102" dur="1" fill="hold">
                                          <p:stCondLst>
                                            <p:cond delay="0"/>
                                          </p:stCondLst>
                                        </p:cTn>
                                        <p:tgtEl>
                                          <p:spTgt spid="3">
                                            <p:txEl>
                                              <p:pRg st="2" end="2"/>
                                            </p:txEl>
                                          </p:spTgt>
                                        </p:tgtEl>
                                        <p:attrNameLst>
                                          <p:attrName>style.visibility</p:attrName>
                                        </p:attrNameLst>
                                      </p:cBhvr>
                                      <p:to>
                                        <p:strVal val="visible"/>
                                      </p:to>
                                    </p:set>
                                    <p:anim calcmode="lin" valueType="num">
                                      <p:cBhvr additive="base">
                                        <p:cTn id="10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nodeType="clickEffect">
                                  <p:stCondLst>
                                    <p:cond delay="0"/>
                                  </p:stCondLst>
                                  <p:childTnLst>
                                    <p:set>
                                      <p:cBhvr>
                                        <p:cTn id="108" dur="1" fill="hold">
                                          <p:stCondLst>
                                            <p:cond delay="0"/>
                                          </p:stCondLst>
                                        </p:cTn>
                                        <p:tgtEl>
                                          <p:spTgt spid="3">
                                            <p:txEl>
                                              <p:pRg st="3" end="3"/>
                                            </p:txEl>
                                          </p:spTgt>
                                        </p:tgtEl>
                                        <p:attrNameLst>
                                          <p:attrName>style.visibility</p:attrName>
                                        </p:attrNameLst>
                                      </p:cBhvr>
                                      <p:to>
                                        <p:strVal val="visible"/>
                                      </p:to>
                                    </p:set>
                                    <p:anim calcmode="lin" valueType="num">
                                      <p:cBhvr additive="base">
                                        <p:cTn id="10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nodeType="clickEffect">
                                  <p:stCondLst>
                                    <p:cond delay="0"/>
                                  </p:stCondLst>
                                  <p:childTnLst>
                                    <p:set>
                                      <p:cBhvr>
                                        <p:cTn id="114" dur="1" fill="hold">
                                          <p:stCondLst>
                                            <p:cond delay="0"/>
                                          </p:stCondLst>
                                        </p:cTn>
                                        <p:tgtEl>
                                          <p:spTgt spid="3">
                                            <p:txEl>
                                              <p:pRg st="4" end="4"/>
                                            </p:txEl>
                                          </p:spTgt>
                                        </p:tgtEl>
                                        <p:attrNameLst>
                                          <p:attrName>style.visibility</p:attrName>
                                        </p:attrNameLst>
                                      </p:cBhvr>
                                      <p:to>
                                        <p:strVal val="visible"/>
                                      </p:to>
                                    </p:set>
                                    <p:anim calcmode="lin" valueType="num">
                                      <p:cBhvr additive="base">
                                        <p:cTn id="1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nodeType="clickEffect">
                                  <p:stCondLst>
                                    <p:cond delay="0"/>
                                  </p:stCondLst>
                                  <p:childTnLst>
                                    <p:set>
                                      <p:cBhvr>
                                        <p:cTn id="120" dur="1" fill="hold">
                                          <p:stCondLst>
                                            <p:cond delay="0"/>
                                          </p:stCondLst>
                                        </p:cTn>
                                        <p:tgtEl>
                                          <p:spTgt spid="3">
                                            <p:txEl>
                                              <p:pRg st="5" end="5"/>
                                            </p:txEl>
                                          </p:spTgt>
                                        </p:tgtEl>
                                        <p:attrNameLst>
                                          <p:attrName>style.visibility</p:attrName>
                                        </p:attrNameLst>
                                      </p:cBhvr>
                                      <p:to>
                                        <p:strVal val="visible"/>
                                      </p:to>
                                    </p:set>
                                    <p:anim calcmode="lin" valueType="num">
                                      <p:cBhvr additive="base">
                                        <p:cTn id="12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nodeType="clickEffect">
                                  <p:stCondLst>
                                    <p:cond delay="0"/>
                                  </p:stCondLst>
                                  <p:childTnLst>
                                    <p:set>
                                      <p:cBhvr>
                                        <p:cTn id="126" dur="1" fill="hold">
                                          <p:stCondLst>
                                            <p:cond delay="0"/>
                                          </p:stCondLst>
                                        </p:cTn>
                                        <p:tgtEl>
                                          <p:spTgt spid="3">
                                            <p:txEl>
                                              <p:pRg st="6" end="6"/>
                                            </p:txEl>
                                          </p:spTgt>
                                        </p:tgtEl>
                                        <p:attrNameLst>
                                          <p:attrName>style.visibility</p:attrName>
                                        </p:attrNameLst>
                                      </p:cBhvr>
                                      <p:to>
                                        <p:strVal val="visible"/>
                                      </p:to>
                                    </p:set>
                                    <p:anim calcmode="lin" valueType="num">
                                      <p:cBhvr additive="base">
                                        <p:cTn id="1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nodeType="clickEffect">
                                  <p:stCondLst>
                                    <p:cond delay="0"/>
                                  </p:stCondLst>
                                  <p:childTnLst>
                                    <p:set>
                                      <p:cBhvr>
                                        <p:cTn id="132" dur="1" fill="hold">
                                          <p:stCondLst>
                                            <p:cond delay="0"/>
                                          </p:stCondLst>
                                        </p:cTn>
                                        <p:tgtEl>
                                          <p:spTgt spid="3">
                                            <p:txEl>
                                              <p:pRg st="7" end="7"/>
                                            </p:txEl>
                                          </p:spTgt>
                                        </p:tgtEl>
                                        <p:attrNameLst>
                                          <p:attrName>style.visibility</p:attrName>
                                        </p:attrNameLst>
                                      </p:cBhvr>
                                      <p:to>
                                        <p:strVal val="visible"/>
                                      </p:to>
                                    </p:set>
                                    <p:anim calcmode="lin" valueType="num">
                                      <p:cBhvr additive="base">
                                        <p:cTn id="13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3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4" fill="hold" nodeType="clickEffect">
                                  <p:stCondLst>
                                    <p:cond delay="0"/>
                                  </p:stCondLst>
                                  <p:childTnLst>
                                    <p:set>
                                      <p:cBhvr>
                                        <p:cTn id="138" dur="1" fill="hold">
                                          <p:stCondLst>
                                            <p:cond delay="0"/>
                                          </p:stCondLst>
                                        </p:cTn>
                                        <p:tgtEl>
                                          <p:spTgt spid="3">
                                            <p:txEl>
                                              <p:pRg st="8" end="8"/>
                                            </p:txEl>
                                          </p:spTgt>
                                        </p:tgtEl>
                                        <p:attrNameLst>
                                          <p:attrName>style.visibility</p:attrName>
                                        </p:attrNameLst>
                                      </p:cBhvr>
                                      <p:to>
                                        <p:strVal val="visible"/>
                                      </p:to>
                                    </p:set>
                                    <p:anim calcmode="lin" valueType="num">
                                      <p:cBhvr additive="base">
                                        <p:cTn id="1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14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nodeType="clickEffect">
                                  <p:stCondLst>
                                    <p:cond delay="0"/>
                                  </p:stCondLst>
                                  <p:childTnLst>
                                    <p:set>
                                      <p:cBhvr>
                                        <p:cTn id="144" dur="1" fill="hold">
                                          <p:stCondLst>
                                            <p:cond delay="0"/>
                                          </p:stCondLst>
                                        </p:cTn>
                                        <p:tgtEl>
                                          <p:spTgt spid="3">
                                            <p:txEl>
                                              <p:pRg st="9" end="9"/>
                                            </p:txEl>
                                          </p:spTgt>
                                        </p:tgtEl>
                                        <p:attrNameLst>
                                          <p:attrName>style.visibility</p:attrName>
                                        </p:attrNameLst>
                                      </p:cBhvr>
                                      <p:to>
                                        <p:strVal val="visible"/>
                                      </p:to>
                                    </p:set>
                                    <p:anim calcmode="lin" valueType="num">
                                      <p:cBhvr additive="base">
                                        <p:cTn id="14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14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nodeType="clickEffect">
                                  <p:stCondLst>
                                    <p:cond delay="0"/>
                                  </p:stCondLst>
                                  <p:childTnLst>
                                    <p:set>
                                      <p:cBhvr>
                                        <p:cTn id="150" dur="1" fill="hold">
                                          <p:stCondLst>
                                            <p:cond delay="0"/>
                                          </p:stCondLst>
                                        </p:cTn>
                                        <p:tgtEl>
                                          <p:spTgt spid="3">
                                            <p:txEl>
                                              <p:pRg st="10" end="10"/>
                                            </p:txEl>
                                          </p:spTgt>
                                        </p:tgtEl>
                                        <p:attrNameLst>
                                          <p:attrName>style.visibility</p:attrName>
                                        </p:attrNameLst>
                                      </p:cBhvr>
                                      <p:to>
                                        <p:strVal val="visible"/>
                                      </p:to>
                                    </p:set>
                                    <p:anim calcmode="lin" valueType="num">
                                      <p:cBhvr additive="base">
                                        <p:cTn id="15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15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nodeType="clickEffect">
                                  <p:stCondLst>
                                    <p:cond delay="0"/>
                                  </p:stCondLst>
                                  <p:childTnLst>
                                    <p:set>
                                      <p:cBhvr>
                                        <p:cTn id="156" dur="1" fill="hold">
                                          <p:stCondLst>
                                            <p:cond delay="0"/>
                                          </p:stCondLst>
                                        </p:cTn>
                                        <p:tgtEl>
                                          <p:spTgt spid="3">
                                            <p:txEl>
                                              <p:pRg st="11" end="11"/>
                                            </p:txEl>
                                          </p:spTgt>
                                        </p:tgtEl>
                                        <p:attrNameLst>
                                          <p:attrName>style.visibility</p:attrName>
                                        </p:attrNameLst>
                                      </p:cBhvr>
                                      <p:to>
                                        <p:strVal val="visible"/>
                                      </p:to>
                                    </p:set>
                                    <p:anim calcmode="lin" valueType="num">
                                      <p:cBhvr additive="base">
                                        <p:cTn id="15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15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4" fill="hold" nodeType="clickEffect">
                                  <p:stCondLst>
                                    <p:cond delay="0"/>
                                  </p:stCondLst>
                                  <p:childTnLst>
                                    <p:set>
                                      <p:cBhvr>
                                        <p:cTn id="162" dur="1" fill="hold">
                                          <p:stCondLst>
                                            <p:cond delay="0"/>
                                          </p:stCondLst>
                                        </p:cTn>
                                        <p:tgtEl>
                                          <p:spTgt spid="3">
                                            <p:txEl>
                                              <p:pRg st="12" end="12"/>
                                            </p:txEl>
                                          </p:spTgt>
                                        </p:tgtEl>
                                        <p:attrNameLst>
                                          <p:attrName>style.visibility</p:attrName>
                                        </p:attrNameLst>
                                      </p:cBhvr>
                                      <p:to>
                                        <p:strVal val="visible"/>
                                      </p:to>
                                    </p:set>
                                    <p:anim calcmode="lin" valueType="num">
                                      <p:cBhvr additive="base">
                                        <p:cTn id="163"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164"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4" fill="hold" nodeType="clickEffect">
                                  <p:stCondLst>
                                    <p:cond delay="0"/>
                                  </p:stCondLst>
                                  <p:childTnLst>
                                    <p:set>
                                      <p:cBhvr>
                                        <p:cTn id="168" dur="1" fill="hold">
                                          <p:stCondLst>
                                            <p:cond delay="0"/>
                                          </p:stCondLst>
                                        </p:cTn>
                                        <p:tgtEl>
                                          <p:spTgt spid="3">
                                            <p:txEl>
                                              <p:pRg st="13" end="13"/>
                                            </p:txEl>
                                          </p:spTgt>
                                        </p:tgtEl>
                                        <p:attrNameLst>
                                          <p:attrName>style.visibility</p:attrName>
                                        </p:attrNameLst>
                                      </p:cBhvr>
                                      <p:to>
                                        <p:strVal val="visible"/>
                                      </p:to>
                                    </p:set>
                                    <p:anim calcmode="lin" valueType="num">
                                      <p:cBhvr additive="base">
                                        <p:cTn id="169"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170"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4" fill="hold" nodeType="clickEffect">
                                  <p:stCondLst>
                                    <p:cond delay="0"/>
                                  </p:stCondLst>
                                  <p:childTnLst>
                                    <p:set>
                                      <p:cBhvr>
                                        <p:cTn id="174" dur="1" fill="hold">
                                          <p:stCondLst>
                                            <p:cond delay="0"/>
                                          </p:stCondLst>
                                        </p:cTn>
                                        <p:tgtEl>
                                          <p:spTgt spid="3">
                                            <p:txEl>
                                              <p:pRg st="14" end="14"/>
                                            </p:txEl>
                                          </p:spTgt>
                                        </p:tgtEl>
                                        <p:attrNameLst>
                                          <p:attrName>style.visibility</p:attrName>
                                        </p:attrNameLst>
                                      </p:cBhvr>
                                      <p:to>
                                        <p:strVal val="visible"/>
                                      </p:to>
                                    </p:set>
                                    <p:anim calcmode="lin" valueType="num">
                                      <p:cBhvr additive="base">
                                        <p:cTn id="175"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176"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ntr" presetSubtype="4" fill="hold" nodeType="clickEffect">
                                  <p:stCondLst>
                                    <p:cond delay="0"/>
                                  </p:stCondLst>
                                  <p:childTnLst>
                                    <p:set>
                                      <p:cBhvr>
                                        <p:cTn id="180" dur="1" fill="hold">
                                          <p:stCondLst>
                                            <p:cond delay="0"/>
                                          </p:stCondLst>
                                        </p:cTn>
                                        <p:tgtEl>
                                          <p:spTgt spid="3">
                                            <p:txEl>
                                              <p:pRg st="1" end="1"/>
                                            </p:txEl>
                                          </p:spTgt>
                                        </p:tgtEl>
                                        <p:attrNameLst>
                                          <p:attrName>style.visibility</p:attrName>
                                        </p:attrNameLst>
                                      </p:cBhvr>
                                      <p:to>
                                        <p:strVal val="visible"/>
                                      </p:to>
                                    </p:set>
                                    <p:anim calcmode="lin" valueType="num">
                                      <p:cBhvr additive="base">
                                        <p:cTn id="18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4" fill="hold" nodeType="clickEffect">
                                  <p:stCondLst>
                                    <p:cond delay="0"/>
                                  </p:stCondLst>
                                  <p:childTnLst>
                                    <p:set>
                                      <p:cBhvr>
                                        <p:cTn id="186" dur="1" fill="hold">
                                          <p:stCondLst>
                                            <p:cond delay="0"/>
                                          </p:stCondLst>
                                        </p:cTn>
                                        <p:tgtEl>
                                          <p:spTgt spid="3">
                                            <p:txEl>
                                              <p:pRg st="2" end="2"/>
                                            </p:txEl>
                                          </p:spTgt>
                                        </p:tgtEl>
                                        <p:attrNameLst>
                                          <p:attrName>style.visibility</p:attrName>
                                        </p:attrNameLst>
                                      </p:cBhvr>
                                      <p:to>
                                        <p:strVal val="visible"/>
                                      </p:to>
                                    </p:set>
                                    <p:anim calcmode="lin" valueType="num">
                                      <p:cBhvr additive="base">
                                        <p:cTn id="18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9" fill="hold">
                      <p:stCondLst>
                        <p:cond delay="indefinite"/>
                      </p:stCondLst>
                      <p:childTnLst>
                        <p:par>
                          <p:cTn id="190" fill="hold">
                            <p:stCondLst>
                              <p:cond delay="0"/>
                            </p:stCondLst>
                            <p:childTnLst>
                              <p:par>
                                <p:cTn id="191" presetID="2" presetClass="entr" presetSubtype="4" fill="hold" nodeType="clickEffect">
                                  <p:stCondLst>
                                    <p:cond delay="0"/>
                                  </p:stCondLst>
                                  <p:childTnLst>
                                    <p:set>
                                      <p:cBhvr>
                                        <p:cTn id="192" dur="1" fill="hold">
                                          <p:stCondLst>
                                            <p:cond delay="0"/>
                                          </p:stCondLst>
                                        </p:cTn>
                                        <p:tgtEl>
                                          <p:spTgt spid="3">
                                            <p:txEl>
                                              <p:pRg st="3" end="3"/>
                                            </p:txEl>
                                          </p:spTgt>
                                        </p:tgtEl>
                                        <p:attrNameLst>
                                          <p:attrName>style.visibility</p:attrName>
                                        </p:attrNameLst>
                                      </p:cBhvr>
                                      <p:to>
                                        <p:strVal val="visible"/>
                                      </p:to>
                                    </p:set>
                                    <p:anim calcmode="lin" valueType="num">
                                      <p:cBhvr additive="base">
                                        <p:cTn id="19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9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5" fill="hold">
                      <p:stCondLst>
                        <p:cond delay="indefinite"/>
                      </p:stCondLst>
                      <p:childTnLst>
                        <p:par>
                          <p:cTn id="196" fill="hold">
                            <p:stCondLst>
                              <p:cond delay="0"/>
                            </p:stCondLst>
                            <p:childTnLst>
                              <p:par>
                                <p:cTn id="197" presetID="2" presetClass="entr" presetSubtype="4" fill="hold" nodeType="clickEffect">
                                  <p:stCondLst>
                                    <p:cond delay="0"/>
                                  </p:stCondLst>
                                  <p:childTnLst>
                                    <p:set>
                                      <p:cBhvr>
                                        <p:cTn id="198" dur="1" fill="hold">
                                          <p:stCondLst>
                                            <p:cond delay="0"/>
                                          </p:stCondLst>
                                        </p:cTn>
                                        <p:tgtEl>
                                          <p:spTgt spid="3">
                                            <p:txEl>
                                              <p:pRg st="4" end="4"/>
                                            </p:txEl>
                                          </p:spTgt>
                                        </p:tgtEl>
                                        <p:attrNameLst>
                                          <p:attrName>style.visibility</p:attrName>
                                        </p:attrNameLst>
                                      </p:cBhvr>
                                      <p:to>
                                        <p:strVal val="visible"/>
                                      </p:to>
                                    </p:set>
                                    <p:anim calcmode="lin" valueType="num">
                                      <p:cBhvr additive="base">
                                        <p:cTn id="19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01" fill="hold">
                      <p:stCondLst>
                        <p:cond delay="indefinite"/>
                      </p:stCondLst>
                      <p:childTnLst>
                        <p:par>
                          <p:cTn id="202" fill="hold">
                            <p:stCondLst>
                              <p:cond delay="0"/>
                            </p:stCondLst>
                            <p:childTnLst>
                              <p:par>
                                <p:cTn id="203" presetID="2" presetClass="entr" presetSubtype="4" fill="hold" nodeType="clickEffect">
                                  <p:stCondLst>
                                    <p:cond delay="0"/>
                                  </p:stCondLst>
                                  <p:childTnLst>
                                    <p:set>
                                      <p:cBhvr>
                                        <p:cTn id="204" dur="1" fill="hold">
                                          <p:stCondLst>
                                            <p:cond delay="0"/>
                                          </p:stCondLst>
                                        </p:cTn>
                                        <p:tgtEl>
                                          <p:spTgt spid="3">
                                            <p:txEl>
                                              <p:pRg st="5" end="5"/>
                                            </p:txEl>
                                          </p:spTgt>
                                        </p:tgtEl>
                                        <p:attrNameLst>
                                          <p:attrName>style.visibility</p:attrName>
                                        </p:attrNameLst>
                                      </p:cBhvr>
                                      <p:to>
                                        <p:strVal val="visible"/>
                                      </p:to>
                                    </p:set>
                                    <p:anim calcmode="lin" valueType="num">
                                      <p:cBhvr additive="base">
                                        <p:cTn id="20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07" fill="hold">
                      <p:stCondLst>
                        <p:cond delay="indefinite"/>
                      </p:stCondLst>
                      <p:childTnLst>
                        <p:par>
                          <p:cTn id="208" fill="hold">
                            <p:stCondLst>
                              <p:cond delay="0"/>
                            </p:stCondLst>
                            <p:childTnLst>
                              <p:par>
                                <p:cTn id="209" presetID="2" presetClass="entr" presetSubtype="4" fill="hold" nodeType="clickEffect">
                                  <p:stCondLst>
                                    <p:cond delay="0"/>
                                  </p:stCondLst>
                                  <p:childTnLst>
                                    <p:set>
                                      <p:cBhvr>
                                        <p:cTn id="210" dur="1" fill="hold">
                                          <p:stCondLst>
                                            <p:cond delay="0"/>
                                          </p:stCondLst>
                                        </p:cTn>
                                        <p:tgtEl>
                                          <p:spTgt spid="3">
                                            <p:txEl>
                                              <p:pRg st="6" end="6"/>
                                            </p:txEl>
                                          </p:spTgt>
                                        </p:tgtEl>
                                        <p:attrNameLst>
                                          <p:attrName>style.visibility</p:attrName>
                                        </p:attrNameLst>
                                      </p:cBhvr>
                                      <p:to>
                                        <p:strVal val="visible"/>
                                      </p:to>
                                    </p:set>
                                    <p:anim calcmode="lin" valueType="num">
                                      <p:cBhvr additive="base">
                                        <p:cTn id="21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1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3" fill="hold">
                      <p:stCondLst>
                        <p:cond delay="indefinite"/>
                      </p:stCondLst>
                      <p:childTnLst>
                        <p:par>
                          <p:cTn id="214" fill="hold">
                            <p:stCondLst>
                              <p:cond delay="0"/>
                            </p:stCondLst>
                            <p:childTnLst>
                              <p:par>
                                <p:cTn id="215" presetID="2" presetClass="entr" presetSubtype="4" fill="hold" nodeType="clickEffect">
                                  <p:stCondLst>
                                    <p:cond delay="0"/>
                                  </p:stCondLst>
                                  <p:childTnLst>
                                    <p:set>
                                      <p:cBhvr>
                                        <p:cTn id="216" dur="1" fill="hold">
                                          <p:stCondLst>
                                            <p:cond delay="0"/>
                                          </p:stCondLst>
                                        </p:cTn>
                                        <p:tgtEl>
                                          <p:spTgt spid="3">
                                            <p:txEl>
                                              <p:pRg st="7" end="7"/>
                                            </p:txEl>
                                          </p:spTgt>
                                        </p:tgtEl>
                                        <p:attrNameLst>
                                          <p:attrName>style.visibility</p:attrName>
                                        </p:attrNameLst>
                                      </p:cBhvr>
                                      <p:to>
                                        <p:strVal val="visible"/>
                                      </p:to>
                                    </p:set>
                                    <p:anim calcmode="lin" valueType="num">
                                      <p:cBhvr additive="base">
                                        <p:cTn id="21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1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9" fill="hold">
                      <p:stCondLst>
                        <p:cond delay="indefinite"/>
                      </p:stCondLst>
                      <p:childTnLst>
                        <p:par>
                          <p:cTn id="220" fill="hold">
                            <p:stCondLst>
                              <p:cond delay="0"/>
                            </p:stCondLst>
                            <p:childTnLst>
                              <p:par>
                                <p:cTn id="221" presetID="2" presetClass="entr" presetSubtype="4" fill="hold" nodeType="clickEffect">
                                  <p:stCondLst>
                                    <p:cond delay="0"/>
                                  </p:stCondLst>
                                  <p:childTnLst>
                                    <p:set>
                                      <p:cBhvr>
                                        <p:cTn id="222" dur="1" fill="hold">
                                          <p:stCondLst>
                                            <p:cond delay="0"/>
                                          </p:stCondLst>
                                        </p:cTn>
                                        <p:tgtEl>
                                          <p:spTgt spid="3">
                                            <p:txEl>
                                              <p:pRg st="8" end="8"/>
                                            </p:txEl>
                                          </p:spTgt>
                                        </p:tgtEl>
                                        <p:attrNameLst>
                                          <p:attrName>style.visibility</p:attrName>
                                        </p:attrNameLst>
                                      </p:cBhvr>
                                      <p:to>
                                        <p:strVal val="visible"/>
                                      </p:to>
                                    </p:set>
                                    <p:anim calcmode="lin" valueType="num">
                                      <p:cBhvr additive="base">
                                        <p:cTn id="22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2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25" fill="hold">
                      <p:stCondLst>
                        <p:cond delay="indefinite"/>
                      </p:stCondLst>
                      <p:childTnLst>
                        <p:par>
                          <p:cTn id="226" fill="hold">
                            <p:stCondLst>
                              <p:cond delay="0"/>
                            </p:stCondLst>
                            <p:childTnLst>
                              <p:par>
                                <p:cTn id="227" presetID="2" presetClass="entr" presetSubtype="4" fill="hold" nodeType="clickEffect">
                                  <p:stCondLst>
                                    <p:cond delay="0"/>
                                  </p:stCondLst>
                                  <p:childTnLst>
                                    <p:set>
                                      <p:cBhvr>
                                        <p:cTn id="228" dur="1" fill="hold">
                                          <p:stCondLst>
                                            <p:cond delay="0"/>
                                          </p:stCondLst>
                                        </p:cTn>
                                        <p:tgtEl>
                                          <p:spTgt spid="3">
                                            <p:txEl>
                                              <p:pRg st="9" end="9"/>
                                            </p:txEl>
                                          </p:spTgt>
                                        </p:tgtEl>
                                        <p:attrNameLst>
                                          <p:attrName>style.visibility</p:attrName>
                                        </p:attrNameLst>
                                      </p:cBhvr>
                                      <p:to>
                                        <p:strVal val="visible"/>
                                      </p:to>
                                    </p:set>
                                    <p:anim calcmode="lin" valueType="num">
                                      <p:cBhvr additive="base">
                                        <p:cTn id="22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3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31" fill="hold">
                      <p:stCondLst>
                        <p:cond delay="indefinite"/>
                      </p:stCondLst>
                      <p:childTnLst>
                        <p:par>
                          <p:cTn id="232" fill="hold">
                            <p:stCondLst>
                              <p:cond delay="0"/>
                            </p:stCondLst>
                            <p:childTnLst>
                              <p:par>
                                <p:cTn id="233" presetID="2" presetClass="entr" presetSubtype="4" fill="hold" nodeType="clickEffect">
                                  <p:stCondLst>
                                    <p:cond delay="0"/>
                                  </p:stCondLst>
                                  <p:childTnLst>
                                    <p:set>
                                      <p:cBhvr>
                                        <p:cTn id="234" dur="1" fill="hold">
                                          <p:stCondLst>
                                            <p:cond delay="0"/>
                                          </p:stCondLst>
                                        </p:cTn>
                                        <p:tgtEl>
                                          <p:spTgt spid="3">
                                            <p:txEl>
                                              <p:pRg st="10" end="10"/>
                                            </p:txEl>
                                          </p:spTgt>
                                        </p:tgtEl>
                                        <p:attrNameLst>
                                          <p:attrName>style.visibility</p:attrName>
                                        </p:attrNameLst>
                                      </p:cBhvr>
                                      <p:to>
                                        <p:strVal val="visible"/>
                                      </p:to>
                                    </p:set>
                                    <p:anim calcmode="lin" valueType="num">
                                      <p:cBhvr additive="base">
                                        <p:cTn id="23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3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237" fill="hold">
                      <p:stCondLst>
                        <p:cond delay="indefinite"/>
                      </p:stCondLst>
                      <p:childTnLst>
                        <p:par>
                          <p:cTn id="238" fill="hold">
                            <p:stCondLst>
                              <p:cond delay="0"/>
                            </p:stCondLst>
                            <p:childTnLst>
                              <p:par>
                                <p:cTn id="239" presetID="2" presetClass="entr" presetSubtype="4" fill="hold" nodeType="clickEffect">
                                  <p:stCondLst>
                                    <p:cond delay="0"/>
                                  </p:stCondLst>
                                  <p:childTnLst>
                                    <p:set>
                                      <p:cBhvr>
                                        <p:cTn id="240" dur="1" fill="hold">
                                          <p:stCondLst>
                                            <p:cond delay="0"/>
                                          </p:stCondLst>
                                        </p:cTn>
                                        <p:tgtEl>
                                          <p:spTgt spid="3">
                                            <p:txEl>
                                              <p:pRg st="11" end="11"/>
                                            </p:txEl>
                                          </p:spTgt>
                                        </p:tgtEl>
                                        <p:attrNameLst>
                                          <p:attrName>style.visibility</p:attrName>
                                        </p:attrNameLst>
                                      </p:cBhvr>
                                      <p:to>
                                        <p:strVal val="visible"/>
                                      </p:to>
                                    </p:set>
                                    <p:anim calcmode="lin" valueType="num">
                                      <p:cBhvr additive="base">
                                        <p:cTn id="241"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242"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243" fill="hold">
                      <p:stCondLst>
                        <p:cond delay="indefinite"/>
                      </p:stCondLst>
                      <p:childTnLst>
                        <p:par>
                          <p:cTn id="244" fill="hold">
                            <p:stCondLst>
                              <p:cond delay="0"/>
                            </p:stCondLst>
                            <p:childTnLst>
                              <p:par>
                                <p:cTn id="245" presetID="2" presetClass="entr" presetSubtype="4" fill="hold" nodeType="clickEffect">
                                  <p:stCondLst>
                                    <p:cond delay="0"/>
                                  </p:stCondLst>
                                  <p:childTnLst>
                                    <p:set>
                                      <p:cBhvr>
                                        <p:cTn id="246" dur="1" fill="hold">
                                          <p:stCondLst>
                                            <p:cond delay="0"/>
                                          </p:stCondLst>
                                        </p:cTn>
                                        <p:tgtEl>
                                          <p:spTgt spid="3">
                                            <p:txEl>
                                              <p:pRg st="12" end="12"/>
                                            </p:txEl>
                                          </p:spTgt>
                                        </p:tgtEl>
                                        <p:attrNameLst>
                                          <p:attrName>style.visibility</p:attrName>
                                        </p:attrNameLst>
                                      </p:cBhvr>
                                      <p:to>
                                        <p:strVal val="visible"/>
                                      </p:to>
                                    </p:set>
                                    <p:anim calcmode="lin" valueType="num">
                                      <p:cBhvr additive="base">
                                        <p:cTn id="247"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248"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249" fill="hold">
                      <p:stCondLst>
                        <p:cond delay="indefinite"/>
                      </p:stCondLst>
                      <p:childTnLst>
                        <p:par>
                          <p:cTn id="250" fill="hold">
                            <p:stCondLst>
                              <p:cond delay="0"/>
                            </p:stCondLst>
                            <p:childTnLst>
                              <p:par>
                                <p:cTn id="251" presetID="2" presetClass="entr" presetSubtype="4" fill="hold" nodeType="clickEffect">
                                  <p:stCondLst>
                                    <p:cond delay="0"/>
                                  </p:stCondLst>
                                  <p:childTnLst>
                                    <p:set>
                                      <p:cBhvr>
                                        <p:cTn id="252" dur="1" fill="hold">
                                          <p:stCondLst>
                                            <p:cond delay="0"/>
                                          </p:stCondLst>
                                        </p:cTn>
                                        <p:tgtEl>
                                          <p:spTgt spid="3">
                                            <p:txEl>
                                              <p:pRg st="13" end="13"/>
                                            </p:txEl>
                                          </p:spTgt>
                                        </p:tgtEl>
                                        <p:attrNameLst>
                                          <p:attrName>style.visibility</p:attrName>
                                        </p:attrNameLst>
                                      </p:cBhvr>
                                      <p:to>
                                        <p:strVal val="visible"/>
                                      </p:to>
                                    </p:set>
                                    <p:anim calcmode="lin" valueType="num">
                                      <p:cBhvr additive="base">
                                        <p:cTn id="253"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254"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255" fill="hold">
                      <p:stCondLst>
                        <p:cond delay="indefinite"/>
                      </p:stCondLst>
                      <p:childTnLst>
                        <p:par>
                          <p:cTn id="256" fill="hold">
                            <p:stCondLst>
                              <p:cond delay="0"/>
                            </p:stCondLst>
                            <p:childTnLst>
                              <p:par>
                                <p:cTn id="257" presetID="2" presetClass="entr" presetSubtype="4" fill="hold" nodeType="clickEffect">
                                  <p:stCondLst>
                                    <p:cond delay="0"/>
                                  </p:stCondLst>
                                  <p:childTnLst>
                                    <p:set>
                                      <p:cBhvr>
                                        <p:cTn id="258" dur="1" fill="hold">
                                          <p:stCondLst>
                                            <p:cond delay="0"/>
                                          </p:stCondLst>
                                        </p:cTn>
                                        <p:tgtEl>
                                          <p:spTgt spid="3">
                                            <p:txEl>
                                              <p:pRg st="14" end="14"/>
                                            </p:txEl>
                                          </p:spTgt>
                                        </p:tgtEl>
                                        <p:attrNameLst>
                                          <p:attrName>style.visibility</p:attrName>
                                        </p:attrNameLst>
                                      </p:cBhvr>
                                      <p:to>
                                        <p:strVal val="visible"/>
                                      </p:to>
                                    </p:set>
                                    <p:anim calcmode="lin" valueType="num">
                                      <p:cBhvr additive="base">
                                        <p:cTn id="259"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260"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261" fill="hold">
                      <p:stCondLst>
                        <p:cond delay="indefinite"/>
                      </p:stCondLst>
                      <p:childTnLst>
                        <p:par>
                          <p:cTn id="262" fill="hold">
                            <p:stCondLst>
                              <p:cond delay="0"/>
                            </p:stCondLst>
                            <p:childTnLst>
                              <p:par>
                                <p:cTn id="263" presetID="2" presetClass="entr" presetSubtype="4" fill="hold" nodeType="clickEffect">
                                  <p:stCondLst>
                                    <p:cond delay="0"/>
                                  </p:stCondLst>
                                  <p:childTnLst>
                                    <p:set>
                                      <p:cBhvr>
                                        <p:cTn id="264" dur="1" fill="hold">
                                          <p:stCondLst>
                                            <p:cond delay="0"/>
                                          </p:stCondLst>
                                        </p:cTn>
                                        <p:tgtEl>
                                          <p:spTgt spid="3">
                                            <p:txEl>
                                              <p:pRg st="3" end="3"/>
                                            </p:txEl>
                                          </p:spTgt>
                                        </p:tgtEl>
                                        <p:attrNameLst>
                                          <p:attrName>style.visibility</p:attrName>
                                        </p:attrNameLst>
                                      </p:cBhvr>
                                      <p:to>
                                        <p:strVal val="visible"/>
                                      </p:to>
                                    </p:set>
                                    <p:anim calcmode="lin" valueType="num">
                                      <p:cBhvr additive="base">
                                        <p:cTn id="26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7" fill="hold">
                      <p:stCondLst>
                        <p:cond delay="indefinite"/>
                      </p:stCondLst>
                      <p:childTnLst>
                        <p:par>
                          <p:cTn id="268" fill="hold">
                            <p:stCondLst>
                              <p:cond delay="0"/>
                            </p:stCondLst>
                            <p:childTnLst>
                              <p:par>
                                <p:cTn id="269" presetID="2" presetClass="entr" presetSubtype="4" fill="hold" nodeType="clickEffect">
                                  <p:stCondLst>
                                    <p:cond delay="0"/>
                                  </p:stCondLst>
                                  <p:childTnLst>
                                    <p:set>
                                      <p:cBhvr>
                                        <p:cTn id="270" dur="1" fill="hold">
                                          <p:stCondLst>
                                            <p:cond delay="0"/>
                                          </p:stCondLst>
                                        </p:cTn>
                                        <p:tgtEl>
                                          <p:spTgt spid="3">
                                            <p:txEl>
                                              <p:pRg st="4" end="4"/>
                                            </p:txEl>
                                          </p:spTgt>
                                        </p:tgtEl>
                                        <p:attrNameLst>
                                          <p:attrName>style.visibility</p:attrName>
                                        </p:attrNameLst>
                                      </p:cBhvr>
                                      <p:to>
                                        <p:strVal val="visible"/>
                                      </p:to>
                                    </p:set>
                                    <p:anim calcmode="lin" valueType="num">
                                      <p:cBhvr additive="base">
                                        <p:cTn id="27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7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3" fill="hold">
                      <p:stCondLst>
                        <p:cond delay="indefinite"/>
                      </p:stCondLst>
                      <p:childTnLst>
                        <p:par>
                          <p:cTn id="274" fill="hold">
                            <p:stCondLst>
                              <p:cond delay="0"/>
                            </p:stCondLst>
                            <p:childTnLst>
                              <p:par>
                                <p:cTn id="275" presetID="2" presetClass="entr" presetSubtype="4" fill="hold" nodeType="clickEffect">
                                  <p:stCondLst>
                                    <p:cond delay="0"/>
                                  </p:stCondLst>
                                  <p:childTnLst>
                                    <p:set>
                                      <p:cBhvr>
                                        <p:cTn id="276" dur="1" fill="hold">
                                          <p:stCondLst>
                                            <p:cond delay="0"/>
                                          </p:stCondLst>
                                        </p:cTn>
                                        <p:tgtEl>
                                          <p:spTgt spid="3">
                                            <p:txEl>
                                              <p:pRg st="5" end="5"/>
                                            </p:txEl>
                                          </p:spTgt>
                                        </p:tgtEl>
                                        <p:attrNameLst>
                                          <p:attrName>style.visibility</p:attrName>
                                        </p:attrNameLst>
                                      </p:cBhvr>
                                      <p:to>
                                        <p:strVal val="visible"/>
                                      </p:to>
                                    </p:set>
                                    <p:anim calcmode="lin" valueType="num">
                                      <p:cBhvr additive="base">
                                        <p:cTn id="27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7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9" fill="hold">
                      <p:stCondLst>
                        <p:cond delay="indefinite"/>
                      </p:stCondLst>
                      <p:childTnLst>
                        <p:par>
                          <p:cTn id="280" fill="hold">
                            <p:stCondLst>
                              <p:cond delay="0"/>
                            </p:stCondLst>
                            <p:childTnLst>
                              <p:par>
                                <p:cTn id="281" presetID="2" presetClass="entr" presetSubtype="4" fill="hold" nodeType="clickEffect">
                                  <p:stCondLst>
                                    <p:cond delay="0"/>
                                  </p:stCondLst>
                                  <p:childTnLst>
                                    <p:set>
                                      <p:cBhvr>
                                        <p:cTn id="282" dur="1" fill="hold">
                                          <p:stCondLst>
                                            <p:cond delay="0"/>
                                          </p:stCondLst>
                                        </p:cTn>
                                        <p:tgtEl>
                                          <p:spTgt spid="3">
                                            <p:txEl>
                                              <p:pRg st="6" end="6"/>
                                            </p:txEl>
                                          </p:spTgt>
                                        </p:tgtEl>
                                        <p:attrNameLst>
                                          <p:attrName>style.visibility</p:attrName>
                                        </p:attrNameLst>
                                      </p:cBhvr>
                                      <p:to>
                                        <p:strVal val="visible"/>
                                      </p:to>
                                    </p:set>
                                    <p:anim calcmode="lin" valueType="num">
                                      <p:cBhvr additive="base">
                                        <p:cTn id="28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85" fill="hold">
                      <p:stCondLst>
                        <p:cond delay="indefinite"/>
                      </p:stCondLst>
                      <p:childTnLst>
                        <p:par>
                          <p:cTn id="286" fill="hold">
                            <p:stCondLst>
                              <p:cond delay="0"/>
                            </p:stCondLst>
                            <p:childTnLst>
                              <p:par>
                                <p:cTn id="287" presetID="2" presetClass="entr" presetSubtype="4" fill="hold" nodeType="clickEffect">
                                  <p:stCondLst>
                                    <p:cond delay="0"/>
                                  </p:stCondLst>
                                  <p:childTnLst>
                                    <p:set>
                                      <p:cBhvr>
                                        <p:cTn id="288" dur="1" fill="hold">
                                          <p:stCondLst>
                                            <p:cond delay="0"/>
                                          </p:stCondLst>
                                        </p:cTn>
                                        <p:tgtEl>
                                          <p:spTgt spid="3">
                                            <p:txEl>
                                              <p:pRg st="7" end="7"/>
                                            </p:txEl>
                                          </p:spTgt>
                                        </p:tgtEl>
                                        <p:attrNameLst>
                                          <p:attrName>style.visibility</p:attrName>
                                        </p:attrNameLst>
                                      </p:cBhvr>
                                      <p:to>
                                        <p:strVal val="visible"/>
                                      </p:to>
                                    </p:set>
                                    <p:anim calcmode="lin" valueType="num">
                                      <p:cBhvr additive="base">
                                        <p:cTn id="28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9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91" fill="hold">
                      <p:stCondLst>
                        <p:cond delay="indefinite"/>
                      </p:stCondLst>
                      <p:childTnLst>
                        <p:par>
                          <p:cTn id="292" fill="hold">
                            <p:stCondLst>
                              <p:cond delay="0"/>
                            </p:stCondLst>
                            <p:childTnLst>
                              <p:par>
                                <p:cTn id="293" presetID="2" presetClass="entr" presetSubtype="4" fill="hold" nodeType="clickEffect">
                                  <p:stCondLst>
                                    <p:cond delay="0"/>
                                  </p:stCondLst>
                                  <p:childTnLst>
                                    <p:set>
                                      <p:cBhvr>
                                        <p:cTn id="294" dur="1" fill="hold">
                                          <p:stCondLst>
                                            <p:cond delay="0"/>
                                          </p:stCondLst>
                                        </p:cTn>
                                        <p:tgtEl>
                                          <p:spTgt spid="3">
                                            <p:txEl>
                                              <p:pRg st="8" end="8"/>
                                            </p:txEl>
                                          </p:spTgt>
                                        </p:tgtEl>
                                        <p:attrNameLst>
                                          <p:attrName>style.visibility</p:attrName>
                                        </p:attrNameLst>
                                      </p:cBhvr>
                                      <p:to>
                                        <p:strVal val="visible"/>
                                      </p:to>
                                    </p:set>
                                    <p:anim calcmode="lin" valueType="num">
                                      <p:cBhvr additive="base">
                                        <p:cTn id="29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9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97" fill="hold">
                      <p:stCondLst>
                        <p:cond delay="indefinite"/>
                      </p:stCondLst>
                      <p:childTnLst>
                        <p:par>
                          <p:cTn id="298" fill="hold">
                            <p:stCondLst>
                              <p:cond delay="0"/>
                            </p:stCondLst>
                            <p:childTnLst>
                              <p:par>
                                <p:cTn id="299" presetID="2" presetClass="entr" presetSubtype="4" fill="hold" nodeType="clickEffect">
                                  <p:stCondLst>
                                    <p:cond delay="0"/>
                                  </p:stCondLst>
                                  <p:childTnLst>
                                    <p:set>
                                      <p:cBhvr>
                                        <p:cTn id="300" dur="1" fill="hold">
                                          <p:stCondLst>
                                            <p:cond delay="0"/>
                                          </p:stCondLst>
                                        </p:cTn>
                                        <p:tgtEl>
                                          <p:spTgt spid="3">
                                            <p:txEl>
                                              <p:pRg st="9" end="9"/>
                                            </p:txEl>
                                          </p:spTgt>
                                        </p:tgtEl>
                                        <p:attrNameLst>
                                          <p:attrName>style.visibility</p:attrName>
                                        </p:attrNameLst>
                                      </p:cBhvr>
                                      <p:to>
                                        <p:strVal val="visible"/>
                                      </p:to>
                                    </p:set>
                                    <p:anim calcmode="lin" valueType="num">
                                      <p:cBhvr additive="base">
                                        <p:cTn id="30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0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03" fill="hold">
                      <p:stCondLst>
                        <p:cond delay="indefinite"/>
                      </p:stCondLst>
                      <p:childTnLst>
                        <p:par>
                          <p:cTn id="304" fill="hold">
                            <p:stCondLst>
                              <p:cond delay="0"/>
                            </p:stCondLst>
                            <p:childTnLst>
                              <p:par>
                                <p:cTn id="305" presetID="2" presetClass="entr" presetSubtype="4" fill="hold" nodeType="clickEffect">
                                  <p:stCondLst>
                                    <p:cond delay="0"/>
                                  </p:stCondLst>
                                  <p:childTnLst>
                                    <p:set>
                                      <p:cBhvr>
                                        <p:cTn id="306" dur="1" fill="hold">
                                          <p:stCondLst>
                                            <p:cond delay="0"/>
                                          </p:stCondLst>
                                        </p:cTn>
                                        <p:tgtEl>
                                          <p:spTgt spid="3">
                                            <p:txEl>
                                              <p:pRg st="10" end="10"/>
                                            </p:txEl>
                                          </p:spTgt>
                                        </p:tgtEl>
                                        <p:attrNameLst>
                                          <p:attrName>style.visibility</p:attrName>
                                        </p:attrNameLst>
                                      </p:cBhvr>
                                      <p:to>
                                        <p:strVal val="visible"/>
                                      </p:to>
                                    </p:set>
                                    <p:anim calcmode="lin" valueType="num">
                                      <p:cBhvr additive="base">
                                        <p:cTn id="30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0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09" fill="hold">
                      <p:stCondLst>
                        <p:cond delay="indefinite"/>
                      </p:stCondLst>
                      <p:childTnLst>
                        <p:par>
                          <p:cTn id="310" fill="hold">
                            <p:stCondLst>
                              <p:cond delay="0"/>
                            </p:stCondLst>
                            <p:childTnLst>
                              <p:par>
                                <p:cTn id="311" presetID="2" presetClass="entr" presetSubtype="4" fill="hold" nodeType="clickEffect">
                                  <p:stCondLst>
                                    <p:cond delay="0"/>
                                  </p:stCondLst>
                                  <p:childTnLst>
                                    <p:set>
                                      <p:cBhvr>
                                        <p:cTn id="312" dur="1" fill="hold">
                                          <p:stCondLst>
                                            <p:cond delay="0"/>
                                          </p:stCondLst>
                                        </p:cTn>
                                        <p:tgtEl>
                                          <p:spTgt spid="3">
                                            <p:txEl>
                                              <p:pRg st="11" end="11"/>
                                            </p:txEl>
                                          </p:spTgt>
                                        </p:tgtEl>
                                        <p:attrNameLst>
                                          <p:attrName>style.visibility</p:attrName>
                                        </p:attrNameLst>
                                      </p:cBhvr>
                                      <p:to>
                                        <p:strVal val="visible"/>
                                      </p:to>
                                    </p:set>
                                    <p:anim calcmode="lin" valueType="num">
                                      <p:cBhvr additive="base">
                                        <p:cTn id="31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31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315" fill="hold">
                      <p:stCondLst>
                        <p:cond delay="indefinite"/>
                      </p:stCondLst>
                      <p:childTnLst>
                        <p:par>
                          <p:cTn id="316" fill="hold">
                            <p:stCondLst>
                              <p:cond delay="0"/>
                            </p:stCondLst>
                            <p:childTnLst>
                              <p:par>
                                <p:cTn id="317" presetID="2" presetClass="entr" presetSubtype="4" fill="hold" nodeType="clickEffect">
                                  <p:stCondLst>
                                    <p:cond delay="0"/>
                                  </p:stCondLst>
                                  <p:childTnLst>
                                    <p:set>
                                      <p:cBhvr>
                                        <p:cTn id="318" dur="1" fill="hold">
                                          <p:stCondLst>
                                            <p:cond delay="0"/>
                                          </p:stCondLst>
                                        </p:cTn>
                                        <p:tgtEl>
                                          <p:spTgt spid="3">
                                            <p:txEl>
                                              <p:pRg st="12" end="12"/>
                                            </p:txEl>
                                          </p:spTgt>
                                        </p:tgtEl>
                                        <p:attrNameLst>
                                          <p:attrName>style.visibility</p:attrName>
                                        </p:attrNameLst>
                                      </p:cBhvr>
                                      <p:to>
                                        <p:strVal val="visible"/>
                                      </p:to>
                                    </p:set>
                                    <p:anim calcmode="lin" valueType="num">
                                      <p:cBhvr additive="base">
                                        <p:cTn id="31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32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321" fill="hold">
                      <p:stCondLst>
                        <p:cond delay="indefinite"/>
                      </p:stCondLst>
                      <p:childTnLst>
                        <p:par>
                          <p:cTn id="322" fill="hold">
                            <p:stCondLst>
                              <p:cond delay="0"/>
                            </p:stCondLst>
                            <p:childTnLst>
                              <p:par>
                                <p:cTn id="323" presetID="2" presetClass="entr" presetSubtype="4" fill="hold" nodeType="clickEffect">
                                  <p:stCondLst>
                                    <p:cond delay="0"/>
                                  </p:stCondLst>
                                  <p:childTnLst>
                                    <p:set>
                                      <p:cBhvr>
                                        <p:cTn id="324" dur="1" fill="hold">
                                          <p:stCondLst>
                                            <p:cond delay="0"/>
                                          </p:stCondLst>
                                        </p:cTn>
                                        <p:tgtEl>
                                          <p:spTgt spid="3">
                                            <p:txEl>
                                              <p:pRg st="13" end="13"/>
                                            </p:txEl>
                                          </p:spTgt>
                                        </p:tgtEl>
                                        <p:attrNameLst>
                                          <p:attrName>style.visibility</p:attrName>
                                        </p:attrNameLst>
                                      </p:cBhvr>
                                      <p:to>
                                        <p:strVal val="visible"/>
                                      </p:to>
                                    </p:set>
                                    <p:anim calcmode="lin" valueType="num">
                                      <p:cBhvr additive="base">
                                        <p:cTn id="32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32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327" fill="hold">
                      <p:stCondLst>
                        <p:cond delay="indefinite"/>
                      </p:stCondLst>
                      <p:childTnLst>
                        <p:par>
                          <p:cTn id="328" fill="hold">
                            <p:stCondLst>
                              <p:cond delay="0"/>
                            </p:stCondLst>
                            <p:childTnLst>
                              <p:par>
                                <p:cTn id="329" presetID="2" presetClass="entr" presetSubtype="4" fill="hold" nodeType="clickEffect">
                                  <p:stCondLst>
                                    <p:cond delay="0"/>
                                  </p:stCondLst>
                                  <p:childTnLst>
                                    <p:set>
                                      <p:cBhvr>
                                        <p:cTn id="330" dur="1" fill="hold">
                                          <p:stCondLst>
                                            <p:cond delay="0"/>
                                          </p:stCondLst>
                                        </p:cTn>
                                        <p:tgtEl>
                                          <p:spTgt spid="3">
                                            <p:txEl>
                                              <p:pRg st="14" end="14"/>
                                            </p:txEl>
                                          </p:spTgt>
                                        </p:tgtEl>
                                        <p:attrNameLst>
                                          <p:attrName>style.visibility</p:attrName>
                                        </p:attrNameLst>
                                      </p:cBhvr>
                                      <p:to>
                                        <p:strVal val="visible"/>
                                      </p:to>
                                    </p:set>
                                    <p:anim calcmode="lin" valueType="num">
                                      <p:cBhvr additive="base">
                                        <p:cTn id="331"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332"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333" fill="hold">
                      <p:stCondLst>
                        <p:cond delay="indefinite"/>
                      </p:stCondLst>
                      <p:childTnLst>
                        <p:par>
                          <p:cTn id="334" fill="hold">
                            <p:stCondLst>
                              <p:cond delay="0"/>
                            </p:stCondLst>
                            <p:childTnLst>
                              <p:par>
                                <p:cTn id="335" presetID="2" presetClass="entr" presetSubtype="4" fill="hold" nodeType="clickEffect">
                                  <p:stCondLst>
                                    <p:cond delay="0"/>
                                  </p:stCondLst>
                                  <p:childTnLst>
                                    <p:set>
                                      <p:cBhvr>
                                        <p:cTn id="336" dur="1" fill="hold">
                                          <p:stCondLst>
                                            <p:cond delay="0"/>
                                          </p:stCondLst>
                                        </p:cTn>
                                        <p:tgtEl>
                                          <p:spTgt spid="3">
                                            <p:txEl>
                                              <p:pRg st="4" end="4"/>
                                            </p:txEl>
                                          </p:spTgt>
                                        </p:tgtEl>
                                        <p:attrNameLst>
                                          <p:attrName>style.visibility</p:attrName>
                                        </p:attrNameLst>
                                      </p:cBhvr>
                                      <p:to>
                                        <p:strVal val="visible"/>
                                      </p:to>
                                    </p:set>
                                    <p:anim calcmode="lin" valueType="num">
                                      <p:cBhvr additive="base">
                                        <p:cTn id="3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9" fill="hold">
                      <p:stCondLst>
                        <p:cond delay="indefinite"/>
                      </p:stCondLst>
                      <p:childTnLst>
                        <p:par>
                          <p:cTn id="340" fill="hold">
                            <p:stCondLst>
                              <p:cond delay="0"/>
                            </p:stCondLst>
                            <p:childTnLst>
                              <p:par>
                                <p:cTn id="341" presetID="2" presetClass="entr" presetSubtype="4" fill="hold" nodeType="clickEffect">
                                  <p:stCondLst>
                                    <p:cond delay="0"/>
                                  </p:stCondLst>
                                  <p:childTnLst>
                                    <p:set>
                                      <p:cBhvr>
                                        <p:cTn id="342" dur="1" fill="hold">
                                          <p:stCondLst>
                                            <p:cond delay="0"/>
                                          </p:stCondLst>
                                        </p:cTn>
                                        <p:tgtEl>
                                          <p:spTgt spid="3">
                                            <p:txEl>
                                              <p:pRg st="5" end="5"/>
                                            </p:txEl>
                                          </p:spTgt>
                                        </p:tgtEl>
                                        <p:attrNameLst>
                                          <p:attrName>style.visibility</p:attrName>
                                        </p:attrNameLst>
                                      </p:cBhvr>
                                      <p:to>
                                        <p:strVal val="visible"/>
                                      </p:to>
                                    </p:set>
                                    <p:anim calcmode="lin" valueType="num">
                                      <p:cBhvr additive="base">
                                        <p:cTn id="3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45" fill="hold">
                      <p:stCondLst>
                        <p:cond delay="indefinite"/>
                      </p:stCondLst>
                      <p:childTnLst>
                        <p:par>
                          <p:cTn id="346" fill="hold">
                            <p:stCondLst>
                              <p:cond delay="0"/>
                            </p:stCondLst>
                            <p:childTnLst>
                              <p:par>
                                <p:cTn id="347" presetID="2" presetClass="entr" presetSubtype="4" fill="hold" nodeType="clickEffect">
                                  <p:stCondLst>
                                    <p:cond delay="0"/>
                                  </p:stCondLst>
                                  <p:childTnLst>
                                    <p:set>
                                      <p:cBhvr>
                                        <p:cTn id="348" dur="1" fill="hold">
                                          <p:stCondLst>
                                            <p:cond delay="0"/>
                                          </p:stCondLst>
                                        </p:cTn>
                                        <p:tgtEl>
                                          <p:spTgt spid="3">
                                            <p:txEl>
                                              <p:pRg st="6" end="6"/>
                                            </p:txEl>
                                          </p:spTgt>
                                        </p:tgtEl>
                                        <p:attrNameLst>
                                          <p:attrName>style.visibility</p:attrName>
                                        </p:attrNameLst>
                                      </p:cBhvr>
                                      <p:to>
                                        <p:strVal val="visible"/>
                                      </p:to>
                                    </p:set>
                                    <p:anim calcmode="lin" valueType="num">
                                      <p:cBhvr additive="base">
                                        <p:cTn id="3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1" fill="hold">
                      <p:stCondLst>
                        <p:cond delay="indefinite"/>
                      </p:stCondLst>
                      <p:childTnLst>
                        <p:par>
                          <p:cTn id="352" fill="hold">
                            <p:stCondLst>
                              <p:cond delay="0"/>
                            </p:stCondLst>
                            <p:childTnLst>
                              <p:par>
                                <p:cTn id="353" presetID="2" presetClass="entr" presetSubtype="4" fill="hold" nodeType="clickEffect">
                                  <p:stCondLst>
                                    <p:cond delay="0"/>
                                  </p:stCondLst>
                                  <p:childTnLst>
                                    <p:set>
                                      <p:cBhvr>
                                        <p:cTn id="354" dur="1" fill="hold">
                                          <p:stCondLst>
                                            <p:cond delay="0"/>
                                          </p:stCondLst>
                                        </p:cTn>
                                        <p:tgtEl>
                                          <p:spTgt spid="3">
                                            <p:txEl>
                                              <p:pRg st="7" end="7"/>
                                            </p:txEl>
                                          </p:spTgt>
                                        </p:tgtEl>
                                        <p:attrNameLst>
                                          <p:attrName>style.visibility</p:attrName>
                                        </p:attrNameLst>
                                      </p:cBhvr>
                                      <p:to>
                                        <p:strVal val="visible"/>
                                      </p:to>
                                    </p:set>
                                    <p:anim calcmode="lin" valueType="num">
                                      <p:cBhvr additive="base">
                                        <p:cTn id="3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57" fill="hold">
                      <p:stCondLst>
                        <p:cond delay="indefinite"/>
                      </p:stCondLst>
                      <p:childTnLst>
                        <p:par>
                          <p:cTn id="358" fill="hold">
                            <p:stCondLst>
                              <p:cond delay="0"/>
                            </p:stCondLst>
                            <p:childTnLst>
                              <p:par>
                                <p:cTn id="359" presetID="2" presetClass="entr" presetSubtype="4" fill="hold" nodeType="clickEffect">
                                  <p:stCondLst>
                                    <p:cond delay="0"/>
                                  </p:stCondLst>
                                  <p:childTnLst>
                                    <p:set>
                                      <p:cBhvr>
                                        <p:cTn id="360" dur="1" fill="hold">
                                          <p:stCondLst>
                                            <p:cond delay="0"/>
                                          </p:stCondLst>
                                        </p:cTn>
                                        <p:tgtEl>
                                          <p:spTgt spid="3">
                                            <p:txEl>
                                              <p:pRg st="8" end="8"/>
                                            </p:txEl>
                                          </p:spTgt>
                                        </p:tgtEl>
                                        <p:attrNameLst>
                                          <p:attrName>style.visibility</p:attrName>
                                        </p:attrNameLst>
                                      </p:cBhvr>
                                      <p:to>
                                        <p:strVal val="visible"/>
                                      </p:to>
                                    </p:set>
                                    <p:anim calcmode="lin" valueType="num">
                                      <p:cBhvr additive="base">
                                        <p:cTn id="3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63" fill="hold">
                      <p:stCondLst>
                        <p:cond delay="indefinite"/>
                      </p:stCondLst>
                      <p:childTnLst>
                        <p:par>
                          <p:cTn id="364" fill="hold">
                            <p:stCondLst>
                              <p:cond delay="0"/>
                            </p:stCondLst>
                            <p:childTnLst>
                              <p:par>
                                <p:cTn id="365" presetID="2" presetClass="entr" presetSubtype="4" fill="hold" nodeType="clickEffect">
                                  <p:stCondLst>
                                    <p:cond delay="0"/>
                                  </p:stCondLst>
                                  <p:childTnLst>
                                    <p:set>
                                      <p:cBhvr>
                                        <p:cTn id="366" dur="1" fill="hold">
                                          <p:stCondLst>
                                            <p:cond delay="0"/>
                                          </p:stCondLst>
                                        </p:cTn>
                                        <p:tgtEl>
                                          <p:spTgt spid="3">
                                            <p:txEl>
                                              <p:pRg st="9" end="9"/>
                                            </p:txEl>
                                          </p:spTgt>
                                        </p:tgtEl>
                                        <p:attrNameLst>
                                          <p:attrName>style.visibility</p:attrName>
                                        </p:attrNameLst>
                                      </p:cBhvr>
                                      <p:to>
                                        <p:strVal val="visible"/>
                                      </p:to>
                                    </p:set>
                                    <p:anim calcmode="lin" valueType="num">
                                      <p:cBhvr additive="base">
                                        <p:cTn id="3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69" fill="hold">
                      <p:stCondLst>
                        <p:cond delay="indefinite"/>
                      </p:stCondLst>
                      <p:childTnLst>
                        <p:par>
                          <p:cTn id="370" fill="hold">
                            <p:stCondLst>
                              <p:cond delay="0"/>
                            </p:stCondLst>
                            <p:childTnLst>
                              <p:par>
                                <p:cTn id="371" presetID="2" presetClass="entr" presetSubtype="4" fill="hold" nodeType="clickEffect">
                                  <p:stCondLst>
                                    <p:cond delay="0"/>
                                  </p:stCondLst>
                                  <p:childTnLst>
                                    <p:set>
                                      <p:cBhvr>
                                        <p:cTn id="372" dur="1" fill="hold">
                                          <p:stCondLst>
                                            <p:cond delay="0"/>
                                          </p:stCondLst>
                                        </p:cTn>
                                        <p:tgtEl>
                                          <p:spTgt spid="3">
                                            <p:txEl>
                                              <p:pRg st="10" end="10"/>
                                            </p:txEl>
                                          </p:spTgt>
                                        </p:tgtEl>
                                        <p:attrNameLst>
                                          <p:attrName>style.visibility</p:attrName>
                                        </p:attrNameLst>
                                      </p:cBhvr>
                                      <p:to>
                                        <p:strVal val="visible"/>
                                      </p:to>
                                    </p:set>
                                    <p:anim calcmode="lin" valueType="num">
                                      <p:cBhvr additive="base">
                                        <p:cTn id="37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7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75" fill="hold">
                      <p:stCondLst>
                        <p:cond delay="indefinite"/>
                      </p:stCondLst>
                      <p:childTnLst>
                        <p:par>
                          <p:cTn id="376" fill="hold">
                            <p:stCondLst>
                              <p:cond delay="0"/>
                            </p:stCondLst>
                            <p:childTnLst>
                              <p:par>
                                <p:cTn id="377" presetID="2" presetClass="entr" presetSubtype="4" fill="hold" nodeType="clickEffect">
                                  <p:stCondLst>
                                    <p:cond delay="0"/>
                                  </p:stCondLst>
                                  <p:childTnLst>
                                    <p:set>
                                      <p:cBhvr>
                                        <p:cTn id="378" dur="1" fill="hold">
                                          <p:stCondLst>
                                            <p:cond delay="0"/>
                                          </p:stCondLst>
                                        </p:cTn>
                                        <p:tgtEl>
                                          <p:spTgt spid="3">
                                            <p:txEl>
                                              <p:pRg st="11" end="11"/>
                                            </p:txEl>
                                          </p:spTgt>
                                        </p:tgtEl>
                                        <p:attrNameLst>
                                          <p:attrName>style.visibility</p:attrName>
                                        </p:attrNameLst>
                                      </p:cBhvr>
                                      <p:to>
                                        <p:strVal val="visible"/>
                                      </p:to>
                                    </p:set>
                                    <p:anim calcmode="lin" valueType="num">
                                      <p:cBhvr additive="base">
                                        <p:cTn id="37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38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381" fill="hold">
                      <p:stCondLst>
                        <p:cond delay="indefinite"/>
                      </p:stCondLst>
                      <p:childTnLst>
                        <p:par>
                          <p:cTn id="382" fill="hold">
                            <p:stCondLst>
                              <p:cond delay="0"/>
                            </p:stCondLst>
                            <p:childTnLst>
                              <p:par>
                                <p:cTn id="383" presetID="2" presetClass="entr" presetSubtype="4" fill="hold" nodeType="clickEffect">
                                  <p:stCondLst>
                                    <p:cond delay="0"/>
                                  </p:stCondLst>
                                  <p:childTnLst>
                                    <p:set>
                                      <p:cBhvr>
                                        <p:cTn id="384" dur="1" fill="hold">
                                          <p:stCondLst>
                                            <p:cond delay="0"/>
                                          </p:stCondLst>
                                        </p:cTn>
                                        <p:tgtEl>
                                          <p:spTgt spid="3">
                                            <p:txEl>
                                              <p:pRg st="12" end="12"/>
                                            </p:txEl>
                                          </p:spTgt>
                                        </p:tgtEl>
                                        <p:attrNameLst>
                                          <p:attrName>style.visibility</p:attrName>
                                        </p:attrNameLst>
                                      </p:cBhvr>
                                      <p:to>
                                        <p:strVal val="visible"/>
                                      </p:to>
                                    </p:set>
                                    <p:anim calcmode="lin" valueType="num">
                                      <p:cBhvr additive="base">
                                        <p:cTn id="385"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386"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387" fill="hold">
                      <p:stCondLst>
                        <p:cond delay="indefinite"/>
                      </p:stCondLst>
                      <p:childTnLst>
                        <p:par>
                          <p:cTn id="388" fill="hold">
                            <p:stCondLst>
                              <p:cond delay="0"/>
                            </p:stCondLst>
                            <p:childTnLst>
                              <p:par>
                                <p:cTn id="389" presetID="2" presetClass="entr" presetSubtype="4" fill="hold" nodeType="clickEffect">
                                  <p:stCondLst>
                                    <p:cond delay="0"/>
                                  </p:stCondLst>
                                  <p:childTnLst>
                                    <p:set>
                                      <p:cBhvr>
                                        <p:cTn id="390" dur="1" fill="hold">
                                          <p:stCondLst>
                                            <p:cond delay="0"/>
                                          </p:stCondLst>
                                        </p:cTn>
                                        <p:tgtEl>
                                          <p:spTgt spid="3">
                                            <p:txEl>
                                              <p:pRg st="13" end="13"/>
                                            </p:txEl>
                                          </p:spTgt>
                                        </p:tgtEl>
                                        <p:attrNameLst>
                                          <p:attrName>style.visibility</p:attrName>
                                        </p:attrNameLst>
                                      </p:cBhvr>
                                      <p:to>
                                        <p:strVal val="visible"/>
                                      </p:to>
                                    </p:set>
                                    <p:anim calcmode="lin" valueType="num">
                                      <p:cBhvr additive="base">
                                        <p:cTn id="391"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392"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393" fill="hold">
                      <p:stCondLst>
                        <p:cond delay="indefinite"/>
                      </p:stCondLst>
                      <p:childTnLst>
                        <p:par>
                          <p:cTn id="394" fill="hold">
                            <p:stCondLst>
                              <p:cond delay="0"/>
                            </p:stCondLst>
                            <p:childTnLst>
                              <p:par>
                                <p:cTn id="395" presetID="2" presetClass="entr" presetSubtype="4" fill="hold" nodeType="clickEffect">
                                  <p:stCondLst>
                                    <p:cond delay="0"/>
                                  </p:stCondLst>
                                  <p:childTnLst>
                                    <p:set>
                                      <p:cBhvr>
                                        <p:cTn id="396" dur="1" fill="hold">
                                          <p:stCondLst>
                                            <p:cond delay="0"/>
                                          </p:stCondLst>
                                        </p:cTn>
                                        <p:tgtEl>
                                          <p:spTgt spid="3">
                                            <p:txEl>
                                              <p:pRg st="14" end="14"/>
                                            </p:txEl>
                                          </p:spTgt>
                                        </p:tgtEl>
                                        <p:attrNameLst>
                                          <p:attrName>style.visibility</p:attrName>
                                        </p:attrNameLst>
                                      </p:cBhvr>
                                      <p:to>
                                        <p:strVal val="visible"/>
                                      </p:to>
                                    </p:set>
                                    <p:anim calcmode="lin" valueType="num">
                                      <p:cBhvr additive="base">
                                        <p:cTn id="397"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398"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solidFill>
            <a:schemeClr val="bg1"/>
          </a:solidFill>
        </p:spPr>
        <p:txBody>
          <a:bodyPr/>
          <a:lstStyle/>
          <a:p>
            <a:r>
              <a:rPr lang="ru-RU" b="1" dirty="0" smtClean="0"/>
              <a:t>ГРАФИЧЕСКИЙ ДИКТАНТ</a:t>
            </a:r>
            <a:endParaRPr lang="ru-RU" b="1" dirty="0"/>
          </a:p>
        </p:txBody>
      </p:sp>
      <p:graphicFrame>
        <p:nvGraphicFramePr>
          <p:cNvPr id="4" name="Содержимое 3"/>
          <p:cNvGraphicFramePr>
            <a:graphicFrameLocks noGrp="1"/>
          </p:cNvGraphicFramePr>
          <p:nvPr>
            <p:ph idx="1"/>
            <p:extLst>
              <p:ext uri="{D42A27DB-BD31-4B8C-83A1-F6EECF244321}">
                <p14:modId xmlns:p14="http://schemas.microsoft.com/office/powerpoint/2010/main" val="3354725"/>
              </p:ext>
            </p:extLst>
          </p:nvPr>
        </p:nvGraphicFramePr>
        <p:xfrm>
          <a:off x="971600" y="1556792"/>
          <a:ext cx="7488830" cy="4980148"/>
        </p:xfrm>
        <a:graphic>
          <a:graphicData uri="http://schemas.openxmlformats.org/drawingml/2006/table">
            <a:tbl>
              <a:tblPr firstRow="1" bandRow="1">
                <a:tableStyleId>{5940675A-B579-460E-94D1-54222C63F5DA}</a:tableStyleId>
              </a:tblPr>
              <a:tblGrid>
                <a:gridCol w="748883"/>
                <a:gridCol w="748883"/>
                <a:gridCol w="748883"/>
                <a:gridCol w="748883"/>
                <a:gridCol w="748883"/>
                <a:gridCol w="748883"/>
                <a:gridCol w="748883"/>
                <a:gridCol w="748883"/>
                <a:gridCol w="748883"/>
                <a:gridCol w="748883"/>
              </a:tblGrid>
              <a:tr h="546860">
                <a:tc>
                  <a:txBody>
                    <a:bodyPr/>
                    <a:lstStyle/>
                    <a:p>
                      <a:endParaRPr lang="ru-RU" dirty="0"/>
                    </a:p>
                  </a:txBody>
                  <a:tcPr>
                    <a:solidFill>
                      <a:srgbClr val="FFFFFF"/>
                    </a:solidFill>
                  </a:tcPr>
                </a:tc>
                <a:tc>
                  <a:txBody>
                    <a:bodyPr/>
                    <a:lstStyle/>
                    <a:p>
                      <a:endParaRPr lang="ru-RU" dirty="0"/>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dirty="0"/>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r>
              <a:tr h="605268">
                <a:tc>
                  <a:txBody>
                    <a:bodyPr/>
                    <a:lstStyle/>
                    <a:p>
                      <a:endParaRPr lang="ru-RU"/>
                    </a:p>
                  </a:txBody>
                  <a:tcPr>
                    <a:solidFill>
                      <a:srgbClr val="FFFFFF"/>
                    </a:solidFill>
                  </a:tcPr>
                </a:tc>
                <a:tc>
                  <a:txBody>
                    <a:bodyPr/>
                    <a:lstStyle/>
                    <a:p>
                      <a:endParaRPr lang="ru-RU" dirty="0"/>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dirty="0"/>
                    </a:p>
                  </a:txBody>
                  <a:tcPr>
                    <a:solidFill>
                      <a:srgbClr val="FFFFFF"/>
                    </a:solidFill>
                  </a:tcPr>
                </a:tc>
                <a:tc>
                  <a:txBody>
                    <a:bodyPr/>
                    <a:lstStyle/>
                    <a:p>
                      <a:endParaRPr lang="ru-RU" dirty="0"/>
                    </a:p>
                  </a:txBody>
                  <a:tcPr>
                    <a:solidFill>
                      <a:srgbClr val="FFFFFF"/>
                    </a:solidFill>
                  </a:tcPr>
                </a:tc>
                <a:tc>
                  <a:txBody>
                    <a:bodyPr/>
                    <a:lstStyle/>
                    <a:p>
                      <a:endParaRPr lang="ru-RU" dirty="0"/>
                    </a:p>
                  </a:txBody>
                  <a:tcPr>
                    <a:solidFill>
                      <a:srgbClr val="FFFFFF"/>
                    </a:solidFill>
                  </a:tcPr>
                </a:tc>
                <a:tc>
                  <a:txBody>
                    <a:bodyPr/>
                    <a:lstStyle/>
                    <a:p>
                      <a:endParaRPr lang="ru-RU" dirty="0"/>
                    </a:p>
                  </a:txBody>
                  <a:tcPr>
                    <a:solidFill>
                      <a:srgbClr val="FFFFFF"/>
                    </a:solidFill>
                  </a:tcPr>
                </a:tc>
                <a:tc>
                  <a:txBody>
                    <a:bodyPr/>
                    <a:lstStyle/>
                    <a:p>
                      <a:endParaRPr lang="ru-RU" dirty="0"/>
                    </a:p>
                  </a:txBody>
                  <a:tcPr>
                    <a:solidFill>
                      <a:srgbClr val="FFFFFF"/>
                    </a:solidFill>
                  </a:tcPr>
                </a:tc>
                <a:tc>
                  <a:txBody>
                    <a:bodyPr/>
                    <a:lstStyle/>
                    <a:p>
                      <a:endParaRPr lang="ru-RU" dirty="0"/>
                    </a:p>
                  </a:txBody>
                  <a:tcPr>
                    <a:solidFill>
                      <a:srgbClr val="FFFFFF"/>
                    </a:solidFill>
                  </a:tcPr>
                </a:tc>
              </a:tr>
              <a:tr h="546860">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dirty="0"/>
                    </a:p>
                  </a:txBody>
                  <a:tcPr>
                    <a:solidFill>
                      <a:srgbClr val="FFFFFF"/>
                    </a:solidFill>
                  </a:tcPr>
                </a:tc>
                <a:tc>
                  <a:txBody>
                    <a:bodyPr/>
                    <a:lstStyle/>
                    <a:p>
                      <a:endParaRPr lang="ru-RU" dirty="0"/>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r>
              <a:tr h="546860">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r>
              <a:tr h="546860">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dirty="0"/>
                    </a:p>
                  </a:txBody>
                  <a:tcPr>
                    <a:solidFill>
                      <a:srgbClr val="FFFFFF"/>
                    </a:solidFill>
                  </a:tcPr>
                </a:tc>
                <a:tc>
                  <a:txBody>
                    <a:bodyPr/>
                    <a:lstStyle/>
                    <a:p>
                      <a:endParaRPr lang="ru-RU" dirty="0"/>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r>
              <a:tr h="546860">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dirty="0"/>
                    </a:p>
                  </a:txBody>
                  <a:tcPr>
                    <a:solidFill>
                      <a:srgbClr val="FFFFFF"/>
                    </a:solidFill>
                  </a:tcPr>
                </a:tc>
              </a:tr>
              <a:tr h="546860">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dirty="0"/>
                    </a:p>
                  </a:txBody>
                  <a:tcPr>
                    <a:solidFill>
                      <a:srgbClr val="FFFFFF"/>
                    </a:solidFill>
                  </a:tcPr>
                </a:tc>
              </a:tr>
              <a:tr h="546860">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dirty="0"/>
                    </a:p>
                  </a:txBody>
                  <a:tcPr>
                    <a:solidFill>
                      <a:srgbClr val="FFFFFF"/>
                    </a:solidFill>
                  </a:tcPr>
                </a:tc>
              </a:tr>
              <a:tr h="546860">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a:p>
                  </a:txBody>
                  <a:tcPr>
                    <a:solidFill>
                      <a:srgbClr val="FFFFFF"/>
                    </a:solidFill>
                  </a:tcPr>
                </a:tc>
                <a:tc>
                  <a:txBody>
                    <a:bodyPr/>
                    <a:lstStyle/>
                    <a:p>
                      <a:endParaRPr lang="ru-RU" dirty="0"/>
                    </a:p>
                  </a:txBody>
                  <a:tcPr>
                    <a:solidFill>
                      <a:srgbClr val="FFFFFF"/>
                    </a:solidFill>
                  </a:tcPr>
                </a:tc>
              </a:tr>
            </a:tbl>
          </a:graphicData>
        </a:graphic>
      </p:graphicFrame>
      <p:sp>
        <p:nvSpPr>
          <p:cNvPr id="5" name="Овал 4"/>
          <p:cNvSpPr/>
          <p:nvPr/>
        </p:nvSpPr>
        <p:spPr>
          <a:xfrm>
            <a:off x="3131840" y="2564904"/>
            <a:ext cx="216024" cy="216024"/>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cxnSp>
        <p:nvCxnSpPr>
          <p:cNvPr id="8" name="Прямая соединительная линия 7"/>
          <p:cNvCxnSpPr/>
          <p:nvPr/>
        </p:nvCxnSpPr>
        <p:spPr>
          <a:xfrm>
            <a:off x="3347864" y="2708920"/>
            <a:ext cx="216024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a:off x="5508104" y="2708920"/>
            <a:ext cx="0" cy="50405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a:off x="5508104" y="3212976"/>
            <a:ext cx="72008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Прямая соединительная линия 18"/>
          <p:cNvCxnSpPr/>
          <p:nvPr/>
        </p:nvCxnSpPr>
        <p:spPr>
          <a:xfrm>
            <a:off x="6228184" y="3212976"/>
            <a:ext cx="0" cy="115212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2" name="Прямая соединительная линия 21"/>
          <p:cNvCxnSpPr/>
          <p:nvPr/>
        </p:nvCxnSpPr>
        <p:spPr>
          <a:xfrm flipH="1">
            <a:off x="5436096" y="4365104"/>
            <a:ext cx="792088"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4" name="Прямая соединительная линия 23"/>
          <p:cNvCxnSpPr/>
          <p:nvPr/>
        </p:nvCxnSpPr>
        <p:spPr>
          <a:xfrm>
            <a:off x="5436096" y="4365104"/>
            <a:ext cx="0" cy="50405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6" name="Прямая соединительная линия 25"/>
          <p:cNvCxnSpPr/>
          <p:nvPr/>
        </p:nvCxnSpPr>
        <p:spPr>
          <a:xfrm flipH="1">
            <a:off x="4716016" y="4869160"/>
            <a:ext cx="72008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8" name="Прямая соединительная линия 27"/>
          <p:cNvCxnSpPr/>
          <p:nvPr/>
        </p:nvCxnSpPr>
        <p:spPr>
          <a:xfrm>
            <a:off x="4716016" y="4869160"/>
            <a:ext cx="0" cy="108012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 name="Прямая соединительная линия 29"/>
          <p:cNvCxnSpPr/>
          <p:nvPr/>
        </p:nvCxnSpPr>
        <p:spPr>
          <a:xfrm flipH="1">
            <a:off x="3923928" y="5949280"/>
            <a:ext cx="792088"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2" name="Прямая соединительная линия 31"/>
          <p:cNvCxnSpPr/>
          <p:nvPr/>
        </p:nvCxnSpPr>
        <p:spPr>
          <a:xfrm flipV="1">
            <a:off x="3923928" y="4941168"/>
            <a:ext cx="0" cy="100811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4" name="Прямая соединительная линия 33"/>
          <p:cNvCxnSpPr/>
          <p:nvPr/>
        </p:nvCxnSpPr>
        <p:spPr>
          <a:xfrm flipH="1">
            <a:off x="3203848" y="4941168"/>
            <a:ext cx="72008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6" name="Прямая соединительная линия 35"/>
          <p:cNvCxnSpPr/>
          <p:nvPr/>
        </p:nvCxnSpPr>
        <p:spPr>
          <a:xfrm flipV="1">
            <a:off x="3203848" y="4365104"/>
            <a:ext cx="0" cy="57606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8" name="Прямая соединительная линия 37"/>
          <p:cNvCxnSpPr/>
          <p:nvPr/>
        </p:nvCxnSpPr>
        <p:spPr>
          <a:xfrm flipH="1">
            <a:off x="2483768" y="4365104"/>
            <a:ext cx="72008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5" name="Прямая соединительная линия 44"/>
          <p:cNvCxnSpPr/>
          <p:nvPr/>
        </p:nvCxnSpPr>
        <p:spPr>
          <a:xfrm flipV="1">
            <a:off x="2483768" y="3212976"/>
            <a:ext cx="0" cy="115212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8" name="Прямая соединительная линия 47"/>
          <p:cNvCxnSpPr/>
          <p:nvPr/>
        </p:nvCxnSpPr>
        <p:spPr>
          <a:xfrm>
            <a:off x="2483768" y="3212976"/>
            <a:ext cx="72008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8" name="Прямая соединительная линия 57"/>
          <p:cNvCxnSpPr>
            <a:endCxn id="5" idx="4"/>
          </p:cNvCxnSpPr>
          <p:nvPr/>
        </p:nvCxnSpPr>
        <p:spPr>
          <a:xfrm flipV="1">
            <a:off x="3203848" y="2780928"/>
            <a:ext cx="36004" cy="43204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60" name="Овал 59"/>
          <p:cNvSpPr/>
          <p:nvPr/>
        </p:nvSpPr>
        <p:spPr>
          <a:xfrm>
            <a:off x="3563888" y="3212976"/>
            <a:ext cx="1440160" cy="115212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cxnSp>
        <p:nvCxnSpPr>
          <p:cNvPr id="64" name="Прямая соединительная линия 63"/>
          <p:cNvCxnSpPr/>
          <p:nvPr/>
        </p:nvCxnSpPr>
        <p:spPr>
          <a:xfrm flipH="1">
            <a:off x="2555776" y="3789040"/>
            <a:ext cx="64807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6" name="Прямая соединительная линия 65"/>
          <p:cNvCxnSpPr/>
          <p:nvPr/>
        </p:nvCxnSpPr>
        <p:spPr>
          <a:xfrm>
            <a:off x="5436096" y="3789040"/>
            <a:ext cx="64807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8" name="Прямая соединительная линия 67"/>
          <p:cNvCxnSpPr/>
          <p:nvPr/>
        </p:nvCxnSpPr>
        <p:spPr>
          <a:xfrm flipH="1" flipV="1">
            <a:off x="3419872" y="2852936"/>
            <a:ext cx="504056" cy="288032"/>
          </a:xfrm>
          <a:prstGeom prst="line">
            <a:avLst/>
          </a:prstGeom>
        </p:spPr>
        <p:style>
          <a:lnRef idx="2">
            <a:schemeClr val="accent1"/>
          </a:lnRef>
          <a:fillRef idx="0">
            <a:schemeClr val="accent1"/>
          </a:fillRef>
          <a:effectRef idx="1">
            <a:schemeClr val="accent1"/>
          </a:effectRef>
          <a:fontRef idx="minor">
            <a:schemeClr val="tx1"/>
          </a:fontRef>
        </p:style>
      </p:cxnSp>
      <p:cxnSp>
        <p:nvCxnSpPr>
          <p:cNvPr id="70" name="Прямая соединительная линия 69"/>
          <p:cNvCxnSpPr/>
          <p:nvPr/>
        </p:nvCxnSpPr>
        <p:spPr>
          <a:xfrm flipV="1">
            <a:off x="4788024" y="2852936"/>
            <a:ext cx="576064" cy="288032"/>
          </a:xfrm>
          <a:prstGeom prst="line">
            <a:avLst/>
          </a:prstGeom>
        </p:spPr>
        <p:style>
          <a:lnRef idx="2">
            <a:schemeClr val="accent1"/>
          </a:lnRef>
          <a:fillRef idx="0">
            <a:schemeClr val="accent1"/>
          </a:fillRef>
          <a:effectRef idx="1">
            <a:schemeClr val="accent1"/>
          </a:effectRef>
          <a:fontRef idx="minor">
            <a:schemeClr val="tx1"/>
          </a:fontRef>
        </p:style>
      </p:cxnSp>
      <p:cxnSp>
        <p:nvCxnSpPr>
          <p:cNvPr id="72" name="Прямая соединительная линия 71"/>
          <p:cNvCxnSpPr/>
          <p:nvPr/>
        </p:nvCxnSpPr>
        <p:spPr>
          <a:xfrm>
            <a:off x="4788024" y="4437112"/>
            <a:ext cx="576064" cy="360040"/>
          </a:xfrm>
          <a:prstGeom prst="line">
            <a:avLst/>
          </a:prstGeom>
        </p:spPr>
        <p:style>
          <a:lnRef idx="2">
            <a:schemeClr val="accent1"/>
          </a:lnRef>
          <a:fillRef idx="0">
            <a:schemeClr val="accent1"/>
          </a:fillRef>
          <a:effectRef idx="1">
            <a:schemeClr val="accent1"/>
          </a:effectRef>
          <a:fontRef idx="minor">
            <a:schemeClr val="tx1"/>
          </a:fontRef>
        </p:style>
      </p:cxnSp>
      <p:cxnSp>
        <p:nvCxnSpPr>
          <p:cNvPr id="74" name="Прямая соединительная линия 73"/>
          <p:cNvCxnSpPr/>
          <p:nvPr/>
        </p:nvCxnSpPr>
        <p:spPr>
          <a:xfrm flipH="1">
            <a:off x="3347864" y="4437112"/>
            <a:ext cx="504056" cy="36004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44278501"/>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ppt_x"/>
                                          </p:val>
                                        </p:tav>
                                        <p:tav tm="100000">
                                          <p:val>
                                            <p:strVal val="#ppt_x"/>
                                          </p:val>
                                        </p:tav>
                                      </p:tavLst>
                                    </p:anim>
                                    <p:anim calcmode="lin" valueType="num">
                                      <p:cBhvr additive="base">
                                        <p:cTn id="5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fill="hold"/>
                                        <p:tgtEl>
                                          <p:spTgt spid="28"/>
                                        </p:tgtEl>
                                        <p:attrNameLst>
                                          <p:attrName>ppt_x</p:attrName>
                                        </p:attrNameLst>
                                      </p:cBhvr>
                                      <p:tavLst>
                                        <p:tav tm="0">
                                          <p:val>
                                            <p:strVal val="#ppt_x"/>
                                          </p:val>
                                        </p:tav>
                                        <p:tav tm="100000">
                                          <p:val>
                                            <p:strVal val="#ppt_x"/>
                                          </p:val>
                                        </p:tav>
                                      </p:tavLst>
                                    </p:anim>
                                    <p:anim calcmode="lin" valueType="num">
                                      <p:cBhvr additive="base">
                                        <p:cTn id="5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additive="base">
                                        <p:cTn id="61" dur="500" fill="hold"/>
                                        <p:tgtEl>
                                          <p:spTgt spid="30"/>
                                        </p:tgtEl>
                                        <p:attrNameLst>
                                          <p:attrName>ppt_x</p:attrName>
                                        </p:attrNameLst>
                                      </p:cBhvr>
                                      <p:tavLst>
                                        <p:tav tm="0">
                                          <p:val>
                                            <p:strVal val="#ppt_x"/>
                                          </p:val>
                                        </p:tav>
                                        <p:tav tm="100000">
                                          <p:val>
                                            <p:strVal val="#ppt_x"/>
                                          </p:val>
                                        </p:tav>
                                      </p:tavLst>
                                    </p:anim>
                                    <p:anim calcmode="lin" valueType="num">
                                      <p:cBhvr additive="base">
                                        <p:cTn id="6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2"/>
                                        </p:tgtEl>
                                        <p:attrNameLst>
                                          <p:attrName>style.visibility</p:attrName>
                                        </p:attrNameLst>
                                      </p:cBhvr>
                                      <p:to>
                                        <p:strVal val="visible"/>
                                      </p:to>
                                    </p:set>
                                    <p:anim calcmode="lin" valueType="num">
                                      <p:cBhvr additive="base">
                                        <p:cTn id="67" dur="500" fill="hold"/>
                                        <p:tgtEl>
                                          <p:spTgt spid="32"/>
                                        </p:tgtEl>
                                        <p:attrNameLst>
                                          <p:attrName>ppt_x</p:attrName>
                                        </p:attrNameLst>
                                      </p:cBhvr>
                                      <p:tavLst>
                                        <p:tav tm="0">
                                          <p:val>
                                            <p:strVal val="#ppt_x"/>
                                          </p:val>
                                        </p:tav>
                                        <p:tav tm="100000">
                                          <p:val>
                                            <p:strVal val="#ppt_x"/>
                                          </p:val>
                                        </p:tav>
                                      </p:tavLst>
                                    </p:anim>
                                    <p:anim calcmode="lin" valueType="num">
                                      <p:cBhvr additive="base">
                                        <p:cTn id="6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500" fill="hold"/>
                                        <p:tgtEl>
                                          <p:spTgt spid="34"/>
                                        </p:tgtEl>
                                        <p:attrNameLst>
                                          <p:attrName>ppt_x</p:attrName>
                                        </p:attrNameLst>
                                      </p:cBhvr>
                                      <p:tavLst>
                                        <p:tav tm="0">
                                          <p:val>
                                            <p:strVal val="#ppt_x"/>
                                          </p:val>
                                        </p:tav>
                                        <p:tav tm="100000">
                                          <p:val>
                                            <p:strVal val="#ppt_x"/>
                                          </p:val>
                                        </p:tav>
                                      </p:tavLst>
                                    </p:anim>
                                    <p:anim calcmode="lin" valueType="num">
                                      <p:cBhvr additive="base">
                                        <p:cTn id="7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36"/>
                                        </p:tgtEl>
                                        <p:attrNameLst>
                                          <p:attrName>style.visibility</p:attrName>
                                        </p:attrNameLst>
                                      </p:cBhvr>
                                      <p:to>
                                        <p:strVal val="visible"/>
                                      </p:to>
                                    </p:set>
                                    <p:anim calcmode="lin" valueType="num">
                                      <p:cBhvr additive="base">
                                        <p:cTn id="79" dur="500" fill="hold"/>
                                        <p:tgtEl>
                                          <p:spTgt spid="36"/>
                                        </p:tgtEl>
                                        <p:attrNameLst>
                                          <p:attrName>ppt_x</p:attrName>
                                        </p:attrNameLst>
                                      </p:cBhvr>
                                      <p:tavLst>
                                        <p:tav tm="0">
                                          <p:val>
                                            <p:strVal val="#ppt_x"/>
                                          </p:val>
                                        </p:tav>
                                        <p:tav tm="100000">
                                          <p:val>
                                            <p:strVal val="#ppt_x"/>
                                          </p:val>
                                        </p:tav>
                                      </p:tavLst>
                                    </p:anim>
                                    <p:anim calcmode="lin" valueType="num">
                                      <p:cBhvr additive="base">
                                        <p:cTn id="8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additive="base">
                                        <p:cTn id="85" dur="500" fill="hold"/>
                                        <p:tgtEl>
                                          <p:spTgt spid="38"/>
                                        </p:tgtEl>
                                        <p:attrNameLst>
                                          <p:attrName>ppt_x</p:attrName>
                                        </p:attrNameLst>
                                      </p:cBhvr>
                                      <p:tavLst>
                                        <p:tav tm="0">
                                          <p:val>
                                            <p:strVal val="#ppt_x"/>
                                          </p:val>
                                        </p:tav>
                                        <p:tav tm="100000">
                                          <p:val>
                                            <p:strVal val="#ppt_x"/>
                                          </p:val>
                                        </p:tav>
                                      </p:tavLst>
                                    </p:anim>
                                    <p:anim calcmode="lin" valueType="num">
                                      <p:cBhvr additive="base">
                                        <p:cTn id="86"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45"/>
                                        </p:tgtEl>
                                        <p:attrNameLst>
                                          <p:attrName>style.visibility</p:attrName>
                                        </p:attrNameLst>
                                      </p:cBhvr>
                                      <p:to>
                                        <p:strVal val="visible"/>
                                      </p:to>
                                    </p:set>
                                    <p:anim calcmode="lin" valueType="num">
                                      <p:cBhvr additive="base">
                                        <p:cTn id="91" dur="500" fill="hold"/>
                                        <p:tgtEl>
                                          <p:spTgt spid="45"/>
                                        </p:tgtEl>
                                        <p:attrNameLst>
                                          <p:attrName>ppt_x</p:attrName>
                                        </p:attrNameLst>
                                      </p:cBhvr>
                                      <p:tavLst>
                                        <p:tav tm="0">
                                          <p:val>
                                            <p:strVal val="#ppt_x"/>
                                          </p:val>
                                        </p:tav>
                                        <p:tav tm="100000">
                                          <p:val>
                                            <p:strVal val="#ppt_x"/>
                                          </p:val>
                                        </p:tav>
                                      </p:tavLst>
                                    </p:anim>
                                    <p:anim calcmode="lin" valueType="num">
                                      <p:cBhvr additive="base">
                                        <p:cTn id="92"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nodeType="clickEffect">
                                  <p:stCondLst>
                                    <p:cond delay="0"/>
                                  </p:stCondLst>
                                  <p:childTnLst>
                                    <p:set>
                                      <p:cBhvr>
                                        <p:cTn id="96" dur="1" fill="hold">
                                          <p:stCondLst>
                                            <p:cond delay="0"/>
                                          </p:stCondLst>
                                        </p:cTn>
                                        <p:tgtEl>
                                          <p:spTgt spid="48"/>
                                        </p:tgtEl>
                                        <p:attrNameLst>
                                          <p:attrName>style.visibility</p:attrName>
                                        </p:attrNameLst>
                                      </p:cBhvr>
                                      <p:to>
                                        <p:strVal val="visible"/>
                                      </p:to>
                                    </p:set>
                                    <p:anim calcmode="lin" valueType="num">
                                      <p:cBhvr additive="base">
                                        <p:cTn id="97" dur="500" fill="hold"/>
                                        <p:tgtEl>
                                          <p:spTgt spid="48"/>
                                        </p:tgtEl>
                                        <p:attrNameLst>
                                          <p:attrName>ppt_x</p:attrName>
                                        </p:attrNameLst>
                                      </p:cBhvr>
                                      <p:tavLst>
                                        <p:tav tm="0">
                                          <p:val>
                                            <p:strVal val="#ppt_x"/>
                                          </p:val>
                                        </p:tav>
                                        <p:tav tm="100000">
                                          <p:val>
                                            <p:strVal val="#ppt_x"/>
                                          </p:val>
                                        </p:tav>
                                      </p:tavLst>
                                    </p:anim>
                                    <p:anim calcmode="lin" valueType="num">
                                      <p:cBhvr additive="base">
                                        <p:cTn id="98"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nodeType="clickEffect">
                                  <p:stCondLst>
                                    <p:cond delay="0"/>
                                  </p:stCondLst>
                                  <p:childTnLst>
                                    <p:set>
                                      <p:cBhvr>
                                        <p:cTn id="102" dur="1" fill="hold">
                                          <p:stCondLst>
                                            <p:cond delay="0"/>
                                          </p:stCondLst>
                                        </p:cTn>
                                        <p:tgtEl>
                                          <p:spTgt spid="58"/>
                                        </p:tgtEl>
                                        <p:attrNameLst>
                                          <p:attrName>style.visibility</p:attrName>
                                        </p:attrNameLst>
                                      </p:cBhvr>
                                      <p:to>
                                        <p:strVal val="visible"/>
                                      </p:to>
                                    </p:set>
                                    <p:anim calcmode="lin" valueType="num">
                                      <p:cBhvr additive="base">
                                        <p:cTn id="103" dur="500" fill="hold"/>
                                        <p:tgtEl>
                                          <p:spTgt spid="58"/>
                                        </p:tgtEl>
                                        <p:attrNameLst>
                                          <p:attrName>ppt_x</p:attrName>
                                        </p:attrNameLst>
                                      </p:cBhvr>
                                      <p:tavLst>
                                        <p:tav tm="0">
                                          <p:val>
                                            <p:strVal val="#ppt_x"/>
                                          </p:val>
                                        </p:tav>
                                        <p:tav tm="100000">
                                          <p:val>
                                            <p:strVal val="#ppt_x"/>
                                          </p:val>
                                        </p:tav>
                                      </p:tavLst>
                                    </p:anim>
                                    <p:anim calcmode="lin" valueType="num">
                                      <p:cBhvr additive="base">
                                        <p:cTn id="104"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60"/>
                                        </p:tgtEl>
                                        <p:attrNameLst>
                                          <p:attrName>style.visibility</p:attrName>
                                        </p:attrNameLst>
                                      </p:cBhvr>
                                      <p:to>
                                        <p:strVal val="visible"/>
                                      </p:to>
                                    </p:set>
                                    <p:anim calcmode="lin" valueType="num">
                                      <p:cBhvr additive="base">
                                        <p:cTn id="109" dur="500" fill="hold"/>
                                        <p:tgtEl>
                                          <p:spTgt spid="60"/>
                                        </p:tgtEl>
                                        <p:attrNameLst>
                                          <p:attrName>ppt_x</p:attrName>
                                        </p:attrNameLst>
                                      </p:cBhvr>
                                      <p:tavLst>
                                        <p:tav tm="0">
                                          <p:val>
                                            <p:strVal val="#ppt_x"/>
                                          </p:val>
                                        </p:tav>
                                        <p:tav tm="100000">
                                          <p:val>
                                            <p:strVal val="#ppt_x"/>
                                          </p:val>
                                        </p:tav>
                                      </p:tavLst>
                                    </p:anim>
                                    <p:anim calcmode="lin" valueType="num">
                                      <p:cBhvr additive="base">
                                        <p:cTn id="110"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nodeType="clickEffect">
                                  <p:stCondLst>
                                    <p:cond delay="0"/>
                                  </p:stCondLst>
                                  <p:childTnLst>
                                    <p:set>
                                      <p:cBhvr>
                                        <p:cTn id="114" dur="1" fill="hold">
                                          <p:stCondLst>
                                            <p:cond delay="0"/>
                                          </p:stCondLst>
                                        </p:cTn>
                                        <p:tgtEl>
                                          <p:spTgt spid="64"/>
                                        </p:tgtEl>
                                        <p:attrNameLst>
                                          <p:attrName>style.visibility</p:attrName>
                                        </p:attrNameLst>
                                      </p:cBhvr>
                                      <p:to>
                                        <p:strVal val="visible"/>
                                      </p:to>
                                    </p:set>
                                    <p:anim calcmode="lin" valueType="num">
                                      <p:cBhvr additive="base">
                                        <p:cTn id="115" dur="500" fill="hold"/>
                                        <p:tgtEl>
                                          <p:spTgt spid="64"/>
                                        </p:tgtEl>
                                        <p:attrNameLst>
                                          <p:attrName>ppt_x</p:attrName>
                                        </p:attrNameLst>
                                      </p:cBhvr>
                                      <p:tavLst>
                                        <p:tav tm="0">
                                          <p:val>
                                            <p:strVal val="#ppt_x"/>
                                          </p:val>
                                        </p:tav>
                                        <p:tav tm="100000">
                                          <p:val>
                                            <p:strVal val="#ppt_x"/>
                                          </p:val>
                                        </p:tav>
                                      </p:tavLst>
                                    </p:anim>
                                    <p:anim calcmode="lin" valueType="num">
                                      <p:cBhvr additive="base">
                                        <p:cTn id="116"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nodeType="clickEffect">
                                  <p:stCondLst>
                                    <p:cond delay="0"/>
                                  </p:stCondLst>
                                  <p:childTnLst>
                                    <p:set>
                                      <p:cBhvr>
                                        <p:cTn id="120" dur="1" fill="hold">
                                          <p:stCondLst>
                                            <p:cond delay="0"/>
                                          </p:stCondLst>
                                        </p:cTn>
                                        <p:tgtEl>
                                          <p:spTgt spid="66"/>
                                        </p:tgtEl>
                                        <p:attrNameLst>
                                          <p:attrName>style.visibility</p:attrName>
                                        </p:attrNameLst>
                                      </p:cBhvr>
                                      <p:to>
                                        <p:strVal val="visible"/>
                                      </p:to>
                                    </p:set>
                                    <p:anim calcmode="lin" valueType="num">
                                      <p:cBhvr additive="base">
                                        <p:cTn id="121" dur="500" fill="hold"/>
                                        <p:tgtEl>
                                          <p:spTgt spid="66"/>
                                        </p:tgtEl>
                                        <p:attrNameLst>
                                          <p:attrName>ppt_x</p:attrName>
                                        </p:attrNameLst>
                                      </p:cBhvr>
                                      <p:tavLst>
                                        <p:tav tm="0">
                                          <p:val>
                                            <p:strVal val="#ppt_x"/>
                                          </p:val>
                                        </p:tav>
                                        <p:tav tm="100000">
                                          <p:val>
                                            <p:strVal val="#ppt_x"/>
                                          </p:val>
                                        </p:tav>
                                      </p:tavLst>
                                    </p:anim>
                                    <p:anim calcmode="lin" valueType="num">
                                      <p:cBhvr additive="base">
                                        <p:cTn id="122"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nodeType="clickEffect">
                                  <p:stCondLst>
                                    <p:cond delay="0"/>
                                  </p:stCondLst>
                                  <p:childTnLst>
                                    <p:set>
                                      <p:cBhvr>
                                        <p:cTn id="126" dur="1" fill="hold">
                                          <p:stCondLst>
                                            <p:cond delay="0"/>
                                          </p:stCondLst>
                                        </p:cTn>
                                        <p:tgtEl>
                                          <p:spTgt spid="68"/>
                                        </p:tgtEl>
                                        <p:attrNameLst>
                                          <p:attrName>style.visibility</p:attrName>
                                        </p:attrNameLst>
                                      </p:cBhvr>
                                      <p:to>
                                        <p:strVal val="visible"/>
                                      </p:to>
                                    </p:set>
                                    <p:anim calcmode="lin" valueType="num">
                                      <p:cBhvr additive="base">
                                        <p:cTn id="127" dur="500" fill="hold"/>
                                        <p:tgtEl>
                                          <p:spTgt spid="68"/>
                                        </p:tgtEl>
                                        <p:attrNameLst>
                                          <p:attrName>ppt_x</p:attrName>
                                        </p:attrNameLst>
                                      </p:cBhvr>
                                      <p:tavLst>
                                        <p:tav tm="0">
                                          <p:val>
                                            <p:strVal val="#ppt_x"/>
                                          </p:val>
                                        </p:tav>
                                        <p:tav tm="100000">
                                          <p:val>
                                            <p:strVal val="#ppt_x"/>
                                          </p:val>
                                        </p:tav>
                                      </p:tavLst>
                                    </p:anim>
                                    <p:anim calcmode="lin" valueType="num">
                                      <p:cBhvr additive="base">
                                        <p:cTn id="128"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nodeType="clickEffect">
                                  <p:stCondLst>
                                    <p:cond delay="0"/>
                                  </p:stCondLst>
                                  <p:childTnLst>
                                    <p:set>
                                      <p:cBhvr>
                                        <p:cTn id="132" dur="1" fill="hold">
                                          <p:stCondLst>
                                            <p:cond delay="0"/>
                                          </p:stCondLst>
                                        </p:cTn>
                                        <p:tgtEl>
                                          <p:spTgt spid="70"/>
                                        </p:tgtEl>
                                        <p:attrNameLst>
                                          <p:attrName>style.visibility</p:attrName>
                                        </p:attrNameLst>
                                      </p:cBhvr>
                                      <p:to>
                                        <p:strVal val="visible"/>
                                      </p:to>
                                    </p:set>
                                    <p:anim calcmode="lin" valueType="num">
                                      <p:cBhvr additive="base">
                                        <p:cTn id="133" dur="500" fill="hold"/>
                                        <p:tgtEl>
                                          <p:spTgt spid="70"/>
                                        </p:tgtEl>
                                        <p:attrNameLst>
                                          <p:attrName>ppt_x</p:attrName>
                                        </p:attrNameLst>
                                      </p:cBhvr>
                                      <p:tavLst>
                                        <p:tav tm="0">
                                          <p:val>
                                            <p:strVal val="#ppt_x"/>
                                          </p:val>
                                        </p:tav>
                                        <p:tav tm="100000">
                                          <p:val>
                                            <p:strVal val="#ppt_x"/>
                                          </p:val>
                                        </p:tav>
                                      </p:tavLst>
                                    </p:anim>
                                    <p:anim calcmode="lin" valueType="num">
                                      <p:cBhvr additive="base">
                                        <p:cTn id="134"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4" fill="hold" nodeType="clickEffect">
                                  <p:stCondLst>
                                    <p:cond delay="0"/>
                                  </p:stCondLst>
                                  <p:childTnLst>
                                    <p:set>
                                      <p:cBhvr>
                                        <p:cTn id="138" dur="1" fill="hold">
                                          <p:stCondLst>
                                            <p:cond delay="0"/>
                                          </p:stCondLst>
                                        </p:cTn>
                                        <p:tgtEl>
                                          <p:spTgt spid="72"/>
                                        </p:tgtEl>
                                        <p:attrNameLst>
                                          <p:attrName>style.visibility</p:attrName>
                                        </p:attrNameLst>
                                      </p:cBhvr>
                                      <p:to>
                                        <p:strVal val="visible"/>
                                      </p:to>
                                    </p:set>
                                    <p:anim calcmode="lin" valueType="num">
                                      <p:cBhvr additive="base">
                                        <p:cTn id="139" dur="500" fill="hold"/>
                                        <p:tgtEl>
                                          <p:spTgt spid="72"/>
                                        </p:tgtEl>
                                        <p:attrNameLst>
                                          <p:attrName>ppt_x</p:attrName>
                                        </p:attrNameLst>
                                      </p:cBhvr>
                                      <p:tavLst>
                                        <p:tav tm="0">
                                          <p:val>
                                            <p:strVal val="#ppt_x"/>
                                          </p:val>
                                        </p:tav>
                                        <p:tav tm="100000">
                                          <p:val>
                                            <p:strVal val="#ppt_x"/>
                                          </p:val>
                                        </p:tav>
                                      </p:tavLst>
                                    </p:anim>
                                    <p:anim calcmode="lin" valueType="num">
                                      <p:cBhvr additive="base">
                                        <p:cTn id="140"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nodeType="clickEffect">
                                  <p:stCondLst>
                                    <p:cond delay="0"/>
                                  </p:stCondLst>
                                  <p:childTnLst>
                                    <p:set>
                                      <p:cBhvr>
                                        <p:cTn id="144" dur="1" fill="hold">
                                          <p:stCondLst>
                                            <p:cond delay="0"/>
                                          </p:stCondLst>
                                        </p:cTn>
                                        <p:tgtEl>
                                          <p:spTgt spid="74"/>
                                        </p:tgtEl>
                                        <p:attrNameLst>
                                          <p:attrName>style.visibility</p:attrName>
                                        </p:attrNameLst>
                                      </p:cBhvr>
                                      <p:to>
                                        <p:strVal val="visible"/>
                                      </p:to>
                                    </p:set>
                                    <p:anim calcmode="lin" valueType="num">
                                      <p:cBhvr additive="base">
                                        <p:cTn id="145" dur="500" fill="hold"/>
                                        <p:tgtEl>
                                          <p:spTgt spid="74"/>
                                        </p:tgtEl>
                                        <p:attrNameLst>
                                          <p:attrName>ppt_x</p:attrName>
                                        </p:attrNameLst>
                                      </p:cBhvr>
                                      <p:tavLst>
                                        <p:tav tm="0">
                                          <p:val>
                                            <p:strVal val="#ppt_x"/>
                                          </p:val>
                                        </p:tav>
                                        <p:tav tm="100000">
                                          <p:val>
                                            <p:strVal val="#ppt_x"/>
                                          </p:val>
                                        </p:tav>
                                      </p:tavLst>
                                    </p:anim>
                                    <p:anim calcmode="lin" valueType="num">
                                      <p:cBhvr additive="base">
                                        <p:cTn id="146"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bg1"/>
          </a:solidFill>
          <a:ln>
            <a:solidFill>
              <a:schemeClr val="tx1"/>
            </a:solidFill>
          </a:ln>
        </p:spPr>
        <p:txBody>
          <a:bodyPr>
            <a:normAutofit/>
          </a:bodyPr>
          <a:lstStyle/>
          <a:p>
            <a:r>
              <a:rPr lang="ru-RU" sz="6000" dirty="0" smtClean="0">
                <a:solidFill>
                  <a:schemeClr val="bg1"/>
                </a:solidFill>
                <a:latin typeface="Nautilus Pompilius" pitchFamily="50" charset="-52"/>
              </a:rPr>
              <a:t>1</a:t>
            </a:r>
            <a:endParaRPr lang="ru-RU" sz="6000" dirty="0">
              <a:solidFill>
                <a:schemeClr val="bg1"/>
              </a:solidFill>
              <a:latin typeface="Nautilus Pompilius" pitchFamily="50" charset="-52"/>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88640"/>
            <a:ext cx="7742237"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9749720"/>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v3toys.ru/kiwi-public-data/Kiwi_Img/573ee04bca4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3305" y="476672"/>
            <a:ext cx="4041472" cy="57606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 name="Содержимое 3" descr="scale_1200.jpg"/>
          <p:cNvPicPr>
            <a:picLocks noGrp="1" noChangeAspect="1"/>
          </p:cNvPicPr>
          <p:nvPr>
            <p:ph idx="1"/>
          </p:nvPr>
        </p:nvPicPr>
        <p:blipFill>
          <a:blip r:embed="rId3">
            <a:extLst>
              <a:ext uri="{28A0092B-C50C-407E-A947-70E740481C1C}">
                <a14:useLocalDpi xmlns:a14="http://schemas.microsoft.com/office/drawing/2010/main" val="0"/>
              </a:ext>
            </a:extLst>
          </a:blip>
          <a:srcRect l="327" r="327"/>
          <a:stretch>
            <a:fillRect/>
          </a:stretch>
        </p:blipFill>
        <p:spPr>
          <a:xfrm>
            <a:off x="179388" y="476250"/>
            <a:ext cx="4403725" cy="5832475"/>
          </a:xfrm>
        </p:spPr>
      </p:pic>
    </p:spTree>
    <p:extLst>
      <p:ext uri="{BB962C8B-B14F-4D97-AF65-F5344CB8AC3E}">
        <p14:creationId xmlns:p14="http://schemas.microsoft.com/office/powerpoint/2010/main" val="1118484446"/>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smtClean="0"/>
              <a:t>Памятник Русалочке в Копенгагене</a:t>
            </a:r>
            <a:endParaRPr lang="ru-RU" dirty="0"/>
          </a:p>
        </p:txBody>
      </p:sp>
      <p:pic>
        <p:nvPicPr>
          <p:cNvPr id="4" name="Содержимое 3" descr="sereia.jpg"/>
          <p:cNvPicPr>
            <a:picLocks noGrp="1" noChangeAspect="1"/>
          </p:cNvPicPr>
          <p:nvPr>
            <p:ph idx="1"/>
          </p:nvPr>
        </p:nvPicPr>
        <p:blipFill>
          <a:blip r:embed="rId2">
            <a:extLst>
              <a:ext uri="{28A0092B-C50C-407E-A947-70E740481C1C}">
                <a14:useLocalDpi xmlns:a14="http://schemas.microsoft.com/office/drawing/2010/main" val="0"/>
              </a:ext>
            </a:extLst>
          </a:blip>
          <a:srcRect t="1115" b="1115"/>
          <a:stretch>
            <a:fillRect/>
          </a:stretch>
        </p:blipFill>
        <p:spPr>
          <a:xfrm>
            <a:off x="1" y="1600200"/>
            <a:ext cx="9144000" cy="5257800"/>
          </a:xfrm>
        </p:spPr>
      </p:pic>
    </p:spTree>
    <p:extLst>
      <p:ext uri="{BB962C8B-B14F-4D97-AF65-F5344CB8AC3E}">
        <p14:creationId xmlns:p14="http://schemas.microsoft.com/office/powerpoint/2010/main" val="2986639259"/>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6712"/>
            <a:ext cx="8229600" cy="5289451"/>
          </a:xfrm>
          <a:solidFill>
            <a:schemeClr val="bg1">
              <a:alpha val="63000"/>
            </a:schemeClr>
          </a:solidFill>
        </p:spPr>
        <p:txBody>
          <a:bodyPr>
            <a:normAutofit lnSpcReduction="10000"/>
          </a:bodyPr>
          <a:lstStyle/>
          <a:p>
            <a:pPr algn="just"/>
            <a:r>
              <a:rPr lang="ru-RU" dirty="0" smtClean="0"/>
              <a:t>О </a:t>
            </a:r>
            <a:r>
              <a:rPr lang="ru-RU" dirty="0"/>
              <a:t>русалках сложено много легенд, написано много сказок, но эта </a:t>
            </a:r>
            <a:r>
              <a:rPr lang="ru-RU" dirty="0" smtClean="0"/>
              <a:t>русалочка</a:t>
            </a:r>
            <a:r>
              <a:rPr lang="ru-RU" i="1" dirty="0" smtClean="0"/>
              <a:t> </a:t>
            </a:r>
            <a:r>
              <a:rPr lang="ru-RU" dirty="0"/>
              <a:t>— самая знаменитая. Не </a:t>
            </a:r>
            <a:r>
              <a:rPr lang="ru-RU" dirty="0" err="1"/>
              <a:t>случайно</a:t>
            </a:r>
            <a:r>
              <a:rPr lang="ru-RU" dirty="0"/>
              <a:t> именно </a:t>
            </a:r>
            <a:r>
              <a:rPr lang="ru-RU" dirty="0" err="1"/>
              <a:t>еи</a:t>
            </a:r>
            <a:r>
              <a:rPr lang="ru-RU" dirty="0"/>
              <a:t>̆ поставили памятник на берегу Копенгагена, города, где долгое время жил и сочинял сказки Андерсен. </a:t>
            </a:r>
          </a:p>
          <a:p>
            <a:pPr algn="just"/>
            <a:r>
              <a:rPr lang="ru-RU" dirty="0"/>
              <a:t>Русалки представляются нам как девушки </a:t>
            </a:r>
            <a:r>
              <a:rPr lang="ru-RU" dirty="0" err="1"/>
              <a:t>удивительнои</a:t>
            </a:r>
            <a:r>
              <a:rPr lang="ru-RU" dirty="0"/>
              <a:t>̆ красоты с рыбьими хвостами, которые живут в воде. Где именно? Об этом вы сможете узнать, если разгадаете кроссворд. </a:t>
            </a:r>
            <a:endParaRPr lang="ru-RU" dirty="0"/>
          </a:p>
        </p:txBody>
      </p:sp>
    </p:spTree>
    <p:extLst>
      <p:ext uri="{BB962C8B-B14F-4D97-AF65-F5344CB8AC3E}">
        <p14:creationId xmlns:p14="http://schemas.microsoft.com/office/powerpoint/2010/main" val="2609196086"/>
      </p:ext>
    </p:extLst>
  </p:cSld>
  <p:clrMapOvr>
    <a:masterClrMapping/>
  </p:clrMapOvr>
  <p:transition xmlns:p14="http://schemas.microsoft.com/office/powerpoint/2010/mai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b="1" dirty="0" smtClean="0"/>
              <a:t>Разгадывание кроссворда</a:t>
            </a:r>
            <a:endParaRPr lang="ru-RU" b="1" dirty="0"/>
          </a:p>
        </p:txBody>
      </p:sp>
      <p:sp>
        <p:nvSpPr>
          <p:cNvPr id="3" name="Содержимое 2"/>
          <p:cNvSpPr>
            <a:spLocks noGrp="1"/>
          </p:cNvSpPr>
          <p:nvPr>
            <p:ph idx="1"/>
          </p:nvPr>
        </p:nvSpPr>
        <p:spPr>
          <a:xfrm>
            <a:off x="457200" y="1196752"/>
            <a:ext cx="8229600" cy="4929411"/>
          </a:xfrm>
          <a:solidFill>
            <a:schemeClr val="bg1">
              <a:alpha val="58000"/>
            </a:schemeClr>
          </a:solidFill>
        </p:spPr>
        <p:txBody>
          <a:bodyPr>
            <a:normAutofit fontScale="92500"/>
          </a:bodyPr>
          <a:lstStyle/>
          <a:p>
            <a:r>
              <a:rPr lang="ru-RU" dirty="0"/>
              <a:t/>
            </a:r>
            <a:br>
              <a:rPr lang="ru-RU" dirty="0"/>
            </a:br>
            <a:r>
              <a:rPr lang="ru-RU" b="1" dirty="0"/>
              <a:t>По горизонтали. </a:t>
            </a:r>
            <a:endParaRPr lang="ru-RU" b="1" dirty="0" smtClean="0"/>
          </a:p>
          <a:p>
            <a:r>
              <a:rPr lang="ru-RU" b="1" dirty="0" smtClean="0"/>
              <a:t>1</a:t>
            </a:r>
            <a:r>
              <a:rPr lang="ru-RU" dirty="0"/>
              <a:t>. </a:t>
            </a:r>
            <a:r>
              <a:rPr lang="ru-RU" dirty="0"/>
              <a:t>Возле него «жил старик со своею </a:t>
            </a:r>
            <a:r>
              <a:rPr lang="ru-RU" dirty="0" err="1"/>
              <a:t>старухои</a:t>
            </a:r>
            <a:r>
              <a:rPr lang="ru-RU" dirty="0"/>
              <a:t>̆». </a:t>
            </a:r>
            <a:r>
              <a:rPr lang="ru-RU" i="1" dirty="0"/>
              <a:t>(Море) </a:t>
            </a:r>
            <a:endParaRPr lang="ru-RU" dirty="0"/>
          </a:p>
          <a:p>
            <a:r>
              <a:rPr lang="ru-RU" b="1" dirty="0"/>
              <a:t>4</a:t>
            </a:r>
            <a:r>
              <a:rPr lang="ru-RU" dirty="0"/>
              <a:t>. </a:t>
            </a:r>
            <a:r>
              <a:rPr lang="ru-RU" dirty="0" smtClean="0"/>
              <a:t>«</a:t>
            </a:r>
            <a:r>
              <a:rPr lang="ru-RU" dirty="0"/>
              <a:t>С голубого </a:t>
            </a:r>
            <a:r>
              <a:rPr lang="ru-RU" dirty="0" err="1"/>
              <a:t>ручейка</a:t>
            </a:r>
            <a:r>
              <a:rPr lang="ru-RU" dirty="0"/>
              <a:t> начинается... </a:t>
            </a:r>
            <a:r>
              <a:rPr lang="ru-RU" i="1" dirty="0"/>
              <a:t>(река)». </a:t>
            </a:r>
            <a:endParaRPr lang="ru-RU" i="1" dirty="0" smtClean="0"/>
          </a:p>
          <a:p>
            <a:r>
              <a:rPr lang="ru-RU" b="1" dirty="0" smtClean="0"/>
              <a:t>По </a:t>
            </a:r>
            <a:r>
              <a:rPr lang="ru-RU" b="1" dirty="0"/>
              <a:t>вертикали. </a:t>
            </a:r>
            <a:endParaRPr lang="ru-RU" b="1" dirty="0" smtClean="0"/>
          </a:p>
          <a:p>
            <a:r>
              <a:rPr lang="ru-RU" b="1" dirty="0" smtClean="0"/>
              <a:t>2</a:t>
            </a:r>
            <a:r>
              <a:rPr lang="ru-RU" dirty="0"/>
              <a:t>. </a:t>
            </a:r>
            <a:r>
              <a:rPr lang="ru-RU" dirty="0" smtClean="0"/>
              <a:t> </a:t>
            </a:r>
            <a:r>
              <a:rPr lang="ru-RU" dirty="0"/>
              <a:t>Слово, обозначающее этот водоем, начинается и заканчивается </a:t>
            </a:r>
            <a:r>
              <a:rPr lang="ru-RU" dirty="0" err="1"/>
              <a:t>буквои</a:t>
            </a:r>
            <a:r>
              <a:rPr lang="ru-RU" dirty="0"/>
              <a:t>̆ О. </a:t>
            </a:r>
            <a:r>
              <a:rPr lang="ru-RU" i="1" dirty="0"/>
              <a:t>(Озеро)</a:t>
            </a:r>
            <a:br>
              <a:rPr lang="ru-RU" i="1" dirty="0"/>
            </a:br>
            <a:r>
              <a:rPr lang="ru-RU" b="1" dirty="0"/>
              <a:t>3</a:t>
            </a:r>
            <a:r>
              <a:rPr lang="ru-RU" dirty="0"/>
              <a:t>.</a:t>
            </a:r>
            <a:r>
              <a:rPr lang="ru-RU" b="1" dirty="0"/>
              <a:t> </a:t>
            </a:r>
            <a:r>
              <a:rPr lang="ru-RU" dirty="0" smtClean="0"/>
              <a:t>Он </a:t>
            </a:r>
            <a:r>
              <a:rPr lang="ru-RU" dirty="0"/>
              <a:t>вытекает из родника. </a:t>
            </a:r>
            <a:r>
              <a:rPr lang="ru-RU" i="1" dirty="0"/>
              <a:t>(</a:t>
            </a:r>
            <a:r>
              <a:rPr lang="ru-RU" i="1" dirty="0" err="1"/>
              <a:t>Ручеи</a:t>
            </a:r>
            <a:r>
              <a:rPr lang="ru-RU" i="1" dirty="0"/>
              <a:t>̆)</a:t>
            </a:r>
            <a:endParaRPr lang="ru-RU" dirty="0"/>
          </a:p>
          <a:p>
            <a:endParaRPr lang="ru-RU" dirty="0"/>
          </a:p>
        </p:txBody>
      </p:sp>
    </p:spTree>
    <p:extLst>
      <p:ext uri="{BB962C8B-B14F-4D97-AF65-F5344CB8AC3E}">
        <p14:creationId xmlns:p14="http://schemas.microsoft.com/office/powerpoint/2010/main" val="1596595171"/>
      </p:ext>
    </p:extLst>
  </p:cSld>
  <p:clrMapOvr>
    <a:masterClrMapping/>
  </p:clrMapOvr>
  <p:transition xmlns:p14="http://schemas.microsoft.com/office/powerpoint/2010/mai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КРОССВОРД</a:t>
            </a:r>
            <a:endParaRPr lang="ru-RU" dirty="0"/>
          </a:p>
        </p:txBody>
      </p:sp>
      <p:graphicFrame>
        <p:nvGraphicFramePr>
          <p:cNvPr id="19" name="Содержимое 18"/>
          <p:cNvGraphicFramePr>
            <a:graphicFrameLocks noGrp="1"/>
          </p:cNvGraphicFramePr>
          <p:nvPr>
            <p:ph idx="1"/>
            <p:extLst>
              <p:ext uri="{D42A27DB-BD31-4B8C-83A1-F6EECF244321}">
                <p14:modId xmlns:p14="http://schemas.microsoft.com/office/powerpoint/2010/main" val="4238761068"/>
              </p:ext>
            </p:extLst>
          </p:nvPr>
        </p:nvGraphicFramePr>
        <p:xfrm>
          <a:off x="2555776" y="4797152"/>
          <a:ext cx="4896544" cy="864097"/>
        </p:xfrm>
        <a:graphic>
          <a:graphicData uri="http://schemas.openxmlformats.org/drawingml/2006/table">
            <a:tbl>
              <a:tblPr/>
              <a:tblGrid>
                <a:gridCol w="1224136"/>
                <a:gridCol w="1296144"/>
                <a:gridCol w="1152128"/>
                <a:gridCol w="1224136"/>
              </a:tblGrid>
              <a:tr h="864097">
                <a:tc>
                  <a:txBody>
                    <a:bodyPr/>
                    <a:lstStyle/>
                    <a:p>
                      <a:r>
                        <a:rPr lang="ru-RU" sz="4400" b="1" dirty="0" smtClean="0">
                          <a:solidFill>
                            <a:srgbClr val="000000"/>
                          </a:solidFill>
                        </a:rPr>
                        <a:t>4</a:t>
                      </a:r>
                      <a:endParaRPr lang="ru-RU" sz="4400" b="1" dirty="0">
                        <a:solidFill>
                          <a:srgbClr val="000000"/>
                        </a:solidFill>
                      </a:endParaRPr>
                    </a:p>
                  </a:txBody>
                  <a:tcPr>
                    <a:lnL w="76200" cmpd="sng">
                      <a:solidFill>
                        <a:srgbClr val="000000"/>
                      </a:solidFill>
                      <a:prstDash val="solid"/>
                    </a:lnL>
                    <a:lnR w="76200" cap="flat" cmpd="sng" algn="ctr">
                      <a:solidFill>
                        <a:srgbClr val="000000"/>
                      </a:solidFill>
                      <a:prstDash val="solid"/>
                      <a:round/>
                      <a:headEnd type="none" w="med" len="med"/>
                      <a:tailEnd type="none" w="med" len="med"/>
                    </a:lnR>
                    <a:lnT w="76200" cmpd="sng">
                      <a:solidFill>
                        <a:srgbClr val="000000"/>
                      </a:solidFill>
                      <a:prstDash val="solid"/>
                    </a:lnT>
                    <a:lnB w="76200" cmpd="sng">
                      <a:solidFill>
                        <a:srgbClr val="000000"/>
                      </a:solidFill>
                      <a:prstDash val="solid"/>
                    </a:lnB>
                    <a:solidFill>
                      <a:srgbClr val="FF0000">
                        <a:alpha val="61000"/>
                      </a:srgbClr>
                    </a:solidFill>
                  </a:tcPr>
                </a:tc>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0000">
                        <a:alpha val="61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0000">
                        <a:alpha val="61000"/>
                      </a:srgbClr>
                    </a:solidFill>
                  </a:tcPr>
                </a:tc>
                <a:tc>
                  <a:txBody>
                    <a:bodyPr/>
                    <a:lstStyle/>
                    <a:p>
                      <a:endParaRPr lang="ru-RU" dirty="0"/>
                    </a:p>
                  </a:txBody>
                  <a:tcPr>
                    <a:lnL w="76200" cap="flat" cmpd="sng" algn="ctr">
                      <a:solidFill>
                        <a:srgbClr val="000000"/>
                      </a:solidFill>
                      <a:prstDash val="solid"/>
                      <a:round/>
                      <a:headEnd type="none" w="med" len="med"/>
                      <a:tailEnd type="none" w="med" len="med"/>
                    </a:lnL>
                    <a:lnR w="76200" cmpd="sng">
                      <a:solidFill>
                        <a:srgbClr val="000000"/>
                      </a:solidFill>
                      <a:prstDash val="soli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0000">
                        <a:alpha val="61000"/>
                      </a:srgbClr>
                    </a:solidFill>
                  </a:tcPr>
                </a:tc>
              </a:tr>
            </a:tbl>
          </a:graphicData>
        </a:graphic>
      </p:graphicFrame>
      <p:graphicFrame>
        <p:nvGraphicFramePr>
          <p:cNvPr id="25" name="Таблица 24"/>
          <p:cNvGraphicFramePr>
            <a:graphicFrameLocks noGrp="1"/>
          </p:cNvGraphicFramePr>
          <p:nvPr>
            <p:extLst>
              <p:ext uri="{D42A27DB-BD31-4B8C-83A1-F6EECF244321}">
                <p14:modId xmlns:p14="http://schemas.microsoft.com/office/powerpoint/2010/main" val="17266689"/>
              </p:ext>
            </p:extLst>
          </p:nvPr>
        </p:nvGraphicFramePr>
        <p:xfrm>
          <a:off x="2555776" y="1484784"/>
          <a:ext cx="1259450" cy="4977308"/>
        </p:xfrm>
        <a:graphic>
          <a:graphicData uri="http://schemas.openxmlformats.org/drawingml/2006/table">
            <a:tbl>
              <a:tblPr/>
              <a:tblGrid>
                <a:gridCol w="1259450"/>
              </a:tblGrid>
              <a:tr h="1148066">
                <a:tc>
                  <a:txBody>
                    <a:bodyPr/>
                    <a:lstStyle/>
                    <a:p>
                      <a:r>
                        <a:rPr lang="ru-RU" sz="4400" b="1" dirty="0" smtClean="0">
                          <a:solidFill>
                            <a:schemeClr val="tx1"/>
                          </a:solidFill>
                        </a:rPr>
                        <a:t>2</a:t>
                      </a:r>
                      <a:endParaRPr lang="ru-RU" sz="4400" b="1" dirty="0">
                        <a:solidFill>
                          <a:schemeClr val="tx1"/>
                        </a:solidFill>
                      </a:endParaRPr>
                    </a:p>
                  </a:txBody>
                  <a:tcPr>
                    <a:lnL w="76200" cmpd="sng">
                      <a:solidFill>
                        <a:srgbClr val="000000"/>
                      </a:solidFill>
                      <a:prstDash val="solid"/>
                    </a:lnL>
                    <a:lnR w="76200" cmpd="sng">
                      <a:solidFill>
                        <a:srgbClr val="000000"/>
                      </a:solidFill>
                      <a:prstDash val="solid"/>
                    </a:lnR>
                    <a:lnT w="76200" cmpd="sng">
                      <a:solidFill>
                        <a:srgbClr val="000000"/>
                      </a:solidFill>
                      <a:prstDash val="solid"/>
                    </a:lnT>
                    <a:lnB w="76200" cap="flat" cmpd="sng" algn="ctr">
                      <a:solidFill>
                        <a:srgbClr val="000000"/>
                      </a:solidFill>
                      <a:prstDash val="solid"/>
                      <a:round/>
                      <a:headEnd type="none" w="med" len="med"/>
                      <a:tailEnd type="none" w="med" len="med"/>
                    </a:lnB>
                    <a:solidFill>
                      <a:srgbClr val="008000">
                        <a:alpha val="55000"/>
                      </a:srgbClr>
                    </a:solidFill>
                  </a:tcPr>
                </a:tc>
              </a:tr>
              <a:tr h="1186474">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008000">
                        <a:alpha val="55000"/>
                      </a:srgbClr>
                    </a:solidFill>
                  </a:tcPr>
                </a:tc>
              </a:tr>
              <a:tr h="990516">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008000">
                        <a:alpha val="55000"/>
                      </a:srgbClr>
                    </a:solidFill>
                  </a:tcPr>
                </a:tc>
              </a:tr>
              <a:tr h="851408">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008000">
                        <a:alpha val="55000"/>
                      </a:srgbClr>
                    </a:solidFill>
                  </a:tcPr>
                </a:tc>
              </a:tr>
              <a:tr h="800844">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mpd="sng">
                      <a:solidFill>
                        <a:srgbClr val="000000"/>
                      </a:solidFill>
                      <a:prstDash val="solid"/>
                    </a:lnB>
                    <a:solidFill>
                      <a:srgbClr val="008000">
                        <a:alpha val="55000"/>
                      </a:srgbClr>
                    </a:solidFill>
                  </a:tcPr>
                </a:tc>
              </a:tr>
            </a:tbl>
          </a:graphicData>
        </a:graphic>
      </p:graphicFrame>
      <p:graphicFrame>
        <p:nvGraphicFramePr>
          <p:cNvPr id="27" name="Таблица 26"/>
          <p:cNvGraphicFramePr>
            <a:graphicFrameLocks noGrp="1"/>
          </p:cNvGraphicFramePr>
          <p:nvPr>
            <p:extLst>
              <p:ext uri="{D42A27DB-BD31-4B8C-83A1-F6EECF244321}">
                <p14:modId xmlns:p14="http://schemas.microsoft.com/office/powerpoint/2010/main" val="3369943344"/>
              </p:ext>
            </p:extLst>
          </p:nvPr>
        </p:nvGraphicFramePr>
        <p:xfrm>
          <a:off x="3779912" y="1484785"/>
          <a:ext cx="1259450" cy="4977308"/>
        </p:xfrm>
        <a:graphic>
          <a:graphicData uri="http://schemas.openxmlformats.org/drawingml/2006/table">
            <a:tbl>
              <a:tblPr/>
              <a:tblGrid>
                <a:gridCol w="1259450"/>
              </a:tblGrid>
              <a:tr h="1148066">
                <a:tc>
                  <a:txBody>
                    <a:bodyPr/>
                    <a:lstStyle/>
                    <a:p>
                      <a:r>
                        <a:rPr lang="ru-RU" sz="4400" b="1" dirty="0" smtClean="0"/>
                        <a:t>3</a:t>
                      </a:r>
                      <a:endParaRPr lang="ru-RU" sz="4400" b="1" dirty="0"/>
                    </a:p>
                  </a:txBody>
                  <a:tcPr>
                    <a:lnL w="76200" cmpd="sng">
                      <a:solidFill>
                        <a:srgbClr val="000000"/>
                      </a:solidFill>
                      <a:prstDash val="solid"/>
                    </a:lnL>
                    <a:lnR w="76200" cmpd="sng">
                      <a:solidFill>
                        <a:srgbClr val="000000"/>
                      </a:solidFill>
                      <a:prstDash val="solid"/>
                    </a:lnR>
                    <a:lnT w="76200" cmpd="sng">
                      <a:solidFill>
                        <a:srgbClr val="000000"/>
                      </a:solidFill>
                      <a:prstDash val="solid"/>
                    </a:lnT>
                    <a:lnB w="76200" cap="flat" cmpd="sng" algn="ctr">
                      <a:solidFill>
                        <a:srgbClr val="000000"/>
                      </a:solidFill>
                      <a:prstDash val="solid"/>
                      <a:round/>
                      <a:headEnd type="none" w="med" len="med"/>
                      <a:tailEnd type="none" w="med" len="med"/>
                    </a:lnB>
                    <a:solidFill>
                      <a:srgbClr val="FFFF00">
                        <a:alpha val="55000"/>
                      </a:srgbClr>
                    </a:solidFill>
                  </a:tcPr>
                </a:tc>
              </a:tr>
              <a:tr h="1186474">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FF00">
                        <a:alpha val="55000"/>
                      </a:srgbClr>
                    </a:solidFill>
                  </a:tcPr>
                </a:tc>
              </a:tr>
              <a:tr h="990516">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FF00">
                        <a:alpha val="55000"/>
                      </a:srgbClr>
                    </a:solidFill>
                  </a:tcPr>
                </a:tc>
              </a:tr>
              <a:tr h="851408">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FF00">
                        <a:alpha val="55000"/>
                      </a:srgbClr>
                    </a:solidFill>
                  </a:tcPr>
                </a:tc>
              </a:tr>
              <a:tr h="800844">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mpd="sng">
                      <a:solidFill>
                        <a:srgbClr val="000000"/>
                      </a:solidFill>
                      <a:prstDash val="solid"/>
                    </a:lnB>
                    <a:solidFill>
                      <a:srgbClr val="FFFF00">
                        <a:alpha val="55000"/>
                      </a:srgbClr>
                    </a:solidFill>
                  </a:tcPr>
                </a:tc>
              </a:tr>
            </a:tbl>
          </a:graphicData>
        </a:graphic>
      </p:graphicFrame>
      <p:graphicFrame>
        <p:nvGraphicFramePr>
          <p:cNvPr id="33" name="Содержимое 18"/>
          <p:cNvGraphicFramePr>
            <a:graphicFrameLocks/>
          </p:cNvGraphicFramePr>
          <p:nvPr>
            <p:extLst>
              <p:ext uri="{D42A27DB-BD31-4B8C-83A1-F6EECF244321}">
                <p14:modId xmlns:p14="http://schemas.microsoft.com/office/powerpoint/2010/main" val="718287706"/>
              </p:ext>
            </p:extLst>
          </p:nvPr>
        </p:nvGraphicFramePr>
        <p:xfrm>
          <a:off x="1547664" y="1484783"/>
          <a:ext cx="4680520" cy="1152128"/>
        </p:xfrm>
        <a:graphic>
          <a:graphicData uri="http://schemas.openxmlformats.org/drawingml/2006/table">
            <a:tbl>
              <a:tblPr/>
              <a:tblGrid>
                <a:gridCol w="1008112"/>
                <a:gridCol w="1224136"/>
                <a:gridCol w="1224136"/>
                <a:gridCol w="1224136"/>
              </a:tblGrid>
              <a:tr h="1152128">
                <a:tc>
                  <a:txBody>
                    <a:bodyPr/>
                    <a:lstStyle/>
                    <a:p>
                      <a:r>
                        <a:rPr lang="ru-RU" sz="4400" b="1" dirty="0" smtClean="0"/>
                        <a:t>1</a:t>
                      </a:r>
                      <a:endParaRPr lang="ru-RU" sz="4400" b="1" dirty="0"/>
                    </a:p>
                  </a:txBody>
                  <a:tcPr>
                    <a:lnL w="76200" cmpd="sng">
                      <a:solidFill>
                        <a:srgbClr val="000000"/>
                      </a:solidFill>
                      <a:prstDash val="solid"/>
                    </a:lnL>
                    <a:lnR w="76200" cap="flat" cmpd="sng" algn="ctr">
                      <a:solidFill>
                        <a:srgbClr val="000000"/>
                      </a:solidFill>
                      <a:prstDash val="solid"/>
                      <a:round/>
                      <a:headEnd type="none" w="med" len="med"/>
                      <a:tailEnd type="none" w="med" len="med"/>
                    </a:lnR>
                    <a:lnT w="76200" cmpd="sng">
                      <a:solidFill>
                        <a:srgbClr val="000000"/>
                      </a:solidFill>
                      <a:prstDash val="solid"/>
                    </a:lnT>
                    <a:lnB w="76200" cmpd="sng">
                      <a:solidFill>
                        <a:srgbClr val="000000"/>
                      </a:solidFill>
                      <a:prstDash val="solid"/>
                    </a:lnB>
                    <a:solidFill>
                      <a:schemeClr val="tx2">
                        <a:alpha val="67000"/>
                      </a:schemeClr>
                    </a:solidFill>
                  </a:tcPr>
                </a:tc>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chemeClr val="tx2">
                        <a:alpha val="67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chemeClr val="tx2">
                        <a:alpha val="67000"/>
                      </a:schemeClr>
                    </a:solidFill>
                  </a:tcPr>
                </a:tc>
                <a:tc>
                  <a:txBody>
                    <a:bodyPr/>
                    <a:lstStyle/>
                    <a:p>
                      <a:endParaRPr lang="ru-RU" dirty="0"/>
                    </a:p>
                  </a:txBody>
                  <a:tcPr>
                    <a:lnL w="76200" cap="flat" cmpd="sng" algn="ctr">
                      <a:solidFill>
                        <a:srgbClr val="000000"/>
                      </a:solidFill>
                      <a:prstDash val="solid"/>
                      <a:round/>
                      <a:headEnd type="none" w="med" len="med"/>
                      <a:tailEnd type="none" w="med" len="med"/>
                    </a:lnL>
                    <a:lnR w="76200" cmpd="sng">
                      <a:solidFill>
                        <a:srgbClr val="000000"/>
                      </a:solidFill>
                      <a:prstDash val="soli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chemeClr val="tx2">
                        <a:alpha val="67000"/>
                      </a:schemeClr>
                    </a:solidFill>
                  </a:tcPr>
                </a:tc>
              </a:tr>
            </a:tbl>
          </a:graphicData>
        </a:graphic>
      </p:graphicFrame>
    </p:spTree>
    <p:extLst>
      <p:ext uri="{BB962C8B-B14F-4D97-AF65-F5344CB8AC3E}">
        <p14:creationId xmlns:p14="http://schemas.microsoft.com/office/powerpoint/2010/main" val="3473743326"/>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КРОССВОРД</a:t>
            </a:r>
            <a:endParaRPr lang="ru-RU" dirty="0"/>
          </a:p>
        </p:txBody>
      </p:sp>
      <p:graphicFrame>
        <p:nvGraphicFramePr>
          <p:cNvPr id="19" name="Содержимое 18"/>
          <p:cNvGraphicFramePr>
            <a:graphicFrameLocks noGrp="1"/>
          </p:cNvGraphicFramePr>
          <p:nvPr>
            <p:ph idx="1"/>
            <p:extLst>
              <p:ext uri="{D42A27DB-BD31-4B8C-83A1-F6EECF244321}">
                <p14:modId xmlns:p14="http://schemas.microsoft.com/office/powerpoint/2010/main" val="2741797452"/>
              </p:ext>
            </p:extLst>
          </p:nvPr>
        </p:nvGraphicFramePr>
        <p:xfrm>
          <a:off x="2555776" y="4797152"/>
          <a:ext cx="4896544" cy="864097"/>
        </p:xfrm>
        <a:graphic>
          <a:graphicData uri="http://schemas.openxmlformats.org/drawingml/2006/table">
            <a:tbl>
              <a:tblPr/>
              <a:tblGrid>
                <a:gridCol w="1224136"/>
                <a:gridCol w="1296144"/>
                <a:gridCol w="1152128"/>
                <a:gridCol w="1224136"/>
              </a:tblGrid>
              <a:tr h="864097">
                <a:tc>
                  <a:txBody>
                    <a:bodyPr/>
                    <a:lstStyle/>
                    <a:p>
                      <a:r>
                        <a:rPr lang="ru-RU" sz="4400" b="1" dirty="0" smtClean="0">
                          <a:solidFill>
                            <a:srgbClr val="000000"/>
                          </a:solidFill>
                        </a:rPr>
                        <a:t>4</a:t>
                      </a:r>
                      <a:endParaRPr lang="ru-RU" sz="4400" b="1" dirty="0">
                        <a:solidFill>
                          <a:srgbClr val="000000"/>
                        </a:solidFill>
                      </a:endParaRPr>
                    </a:p>
                  </a:txBody>
                  <a:tcPr>
                    <a:lnL w="76200" cmpd="sng">
                      <a:solidFill>
                        <a:srgbClr val="000000"/>
                      </a:solidFill>
                      <a:prstDash val="solid"/>
                    </a:lnL>
                    <a:lnR w="76200" cap="flat" cmpd="sng" algn="ctr">
                      <a:solidFill>
                        <a:srgbClr val="000000"/>
                      </a:solidFill>
                      <a:prstDash val="solid"/>
                      <a:round/>
                      <a:headEnd type="none" w="med" len="med"/>
                      <a:tailEnd type="none" w="med" len="med"/>
                    </a:lnR>
                    <a:lnT w="76200" cmpd="sng">
                      <a:solidFill>
                        <a:srgbClr val="000000"/>
                      </a:solidFill>
                      <a:prstDash val="solid"/>
                    </a:lnT>
                    <a:lnB w="76200" cmpd="sng">
                      <a:solidFill>
                        <a:srgbClr val="000000"/>
                      </a:solidFill>
                      <a:prstDash val="solid"/>
                    </a:lnB>
                    <a:solidFill>
                      <a:srgbClr val="FF0000">
                        <a:alpha val="61000"/>
                      </a:srgbClr>
                    </a:solidFill>
                  </a:tcPr>
                </a:tc>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0000">
                        <a:alpha val="61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0000">
                        <a:alpha val="61000"/>
                      </a:srgbClr>
                    </a:solidFill>
                  </a:tcPr>
                </a:tc>
                <a:tc>
                  <a:txBody>
                    <a:bodyPr/>
                    <a:lstStyle/>
                    <a:p>
                      <a:endParaRPr lang="ru-RU" dirty="0"/>
                    </a:p>
                  </a:txBody>
                  <a:tcPr>
                    <a:lnL w="76200" cap="flat" cmpd="sng" algn="ctr">
                      <a:solidFill>
                        <a:srgbClr val="000000"/>
                      </a:solidFill>
                      <a:prstDash val="solid"/>
                      <a:round/>
                      <a:headEnd type="none" w="med" len="med"/>
                      <a:tailEnd type="none" w="med" len="med"/>
                    </a:lnL>
                    <a:lnR w="76200" cmpd="sng">
                      <a:solidFill>
                        <a:srgbClr val="000000"/>
                      </a:solidFill>
                      <a:prstDash val="soli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0000">
                        <a:alpha val="61000"/>
                      </a:srgbClr>
                    </a:solidFill>
                  </a:tcPr>
                </a:tc>
              </a:tr>
            </a:tbl>
          </a:graphicData>
        </a:graphic>
      </p:graphicFrame>
      <p:graphicFrame>
        <p:nvGraphicFramePr>
          <p:cNvPr id="25" name="Таблица 24"/>
          <p:cNvGraphicFramePr>
            <a:graphicFrameLocks noGrp="1"/>
          </p:cNvGraphicFramePr>
          <p:nvPr>
            <p:extLst>
              <p:ext uri="{D42A27DB-BD31-4B8C-83A1-F6EECF244321}">
                <p14:modId xmlns:p14="http://schemas.microsoft.com/office/powerpoint/2010/main" val="3277238432"/>
              </p:ext>
            </p:extLst>
          </p:nvPr>
        </p:nvGraphicFramePr>
        <p:xfrm>
          <a:off x="2555776" y="1484784"/>
          <a:ext cx="1259450" cy="4977308"/>
        </p:xfrm>
        <a:graphic>
          <a:graphicData uri="http://schemas.openxmlformats.org/drawingml/2006/table">
            <a:tbl>
              <a:tblPr/>
              <a:tblGrid>
                <a:gridCol w="1259450"/>
              </a:tblGrid>
              <a:tr h="1148066">
                <a:tc>
                  <a:txBody>
                    <a:bodyPr/>
                    <a:lstStyle/>
                    <a:p>
                      <a:r>
                        <a:rPr lang="ru-RU" sz="4400" b="1" dirty="0" smtClean="0">
                          <a:solidFill>
                            <a:schemeClr val="tx1"/>
                          </a:solidFill>
                        </a:rPr>
                        <a:t>2</a:t>
                      </a:r>
                      <a:endParaRPr lang="ru-RU" sz="4400" b="1" dirty="0">
                        <a:solidFill>
                          <a:schemeClr val="tx1"/>
                        </a:solidFill>
                      </a:endParaRPr>
                    </a:p>
                  </a:txBody>
                  <a:tcPr>
                    <a:lnL w="76200" cmpd="sng">
                      <a:solidFill>
                        <a:srgbClr val="000000"/>
                      </a:solidFill>
                      <a:prstDash val="solid"/>
                    </a:lnL>
                    <a:lnR w="76200" cmpd="sng">
                      <a:solidFill>
                        <a:srgbClr val="000000"/>
                      </a:solidFill>
                      <a:prstDash val="solid"/>
                    </a:lnR>
                    <a:lnT w="76200" cmpd="sng">
                      <a:solidFill>
                        <a:srgbClr val="000000"/>
                      </a:solidFill>
                      <a:prstDash val="solid"/>
                    </a:lnT>
                    <a:lnB w="76200" cap="flat" cmpd="sng" algn="ctr">
                      <a:solidFill>
                        <a:srgbClr val="000000"/>
                      </a:solidFill>
                      <a:prstDash val="solid"/>
                      <a:round/>
                      <a:headEnd type="none" w="med" len="med"/>
                      <a:tailEnd type="none" w="med" len="med"/>
                    </a:lnB>
                    <a:solidFill>
                      <a:srgbClr val="008000">
                        <a:alpha val="55000"/>
                      </a:srgbClr>
                    </a:solidFill>
                  </a:tcPr>
                </a:tc>
              </a:tr>
              <a:tr h="1186474">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008000">
                        <a:alpha val="55000"/>
                      </a:srgbClr>
                    </a:solidFill>
                  </a:tcPr>
                </a:tc>
              </a:tr>
              <a:tr h="990516">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008000">
                        <a:alpha val="55000"/>
                      </a:srgbClr>
                    </a:solidFill>
                  </a:tcPr>
                </a:tc>
              </a:tr>
              <a:tr h="851408">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008000">
                        <a:alpha val="55000"/>
                      </a:srgbClr>
                    </a:solidFill>
                  </a:tcPr>
                </a:tc>
              </a:tr>
              <a:tr h="800844">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mpd="sng">
                      <a:solidFill>
                        <a:srgbClr val="000000"/>
                      </a:solidFill>
                      <a:prstDash val="solid"/>
                    </a:lnB>
                    <a:solidFill>
                      <a:srgbClr val="008000">
                        <a:alpha val="55000"/>
                      </a:srgbClr>
                    </a:solidFill>
                  </a:tcPr>
                </a:tc>
              </a:tr>
            </a:tbl>
          </a:graphicData>
        </a:graphic>
      </p:graphicFrame>
      <p:graphicFrame>
        <p:nvGraphicFramePr>
          <p:cNvPr id="27" name="Таблица 26"/>
          <p:cNvGraphicFramePr>
            <a:graphicFrameLocks noGrp="1"/>
          </p:cNvGraphicFramePr>
          <p:nvPr>
            <p:extLst>
              <p:ext uri="{D42A27DB-BD31-4B8C-83A1-F6EECF244321}">
                <p14:modId xmlns:p14="http://schemas.microsoft.com/office/powerpoint/2010/main" val="3454184086"/>
              </p:ext>
            </p:extLst>
          </p:nvPr>
        </p:nvGraphicFramePr>
        <p:xfrm>
          <a:off x="3779912" y="1484785"/>
          <a:ext cx="1259450" cy="4977308"/>
        </p:xfrm>
        <a:graphic>
          <a:graphicData uri="http://schemas.openxmlformats.org/drawingml/2006/table">
            <a:tbl>
              <a:tblPr/>
              <a:tblGrid>
                <a:gridCol w="1259450"/>
              </a:tblGrid>
              <a:tr h="1148066">
                <a:tc>
                  <a:txBody>
                    <a:bodyPr/>
                    <a:lstStyle/>
                    <a:p>
                      <a:r>
                        <a:rPr lang="ru-RU" sz="4400" b="1" dirty="0" smtClean="0"/>
                        <a:t>3</a:t>
                      </a:r>
                      <a:endParaRPr lang="ru-RU" sz="4400" b="1" dirty="0"/>
                    </a:p>
                  </a:txBody>
                  <a:tcPr>
                    <a:lnL w="76200" cmpd="sng">
                      <a:solidFill>
                        <a:srgbClr val="000000"/>
                      </a:solidFill>
                      <a:prstDash val="solid"/>
                    </a:lnL>
                    <a:lnR w="76200" cmpd="sng">
                      <a:solidFill>
                        <a:srgbClr val="000000"/>
                      </a:solidFill>
                      <a:prstDash val="solid"/>
                    </a:lnR>
                    <a:lnT w="76200" cmpd="sng">
                      <a:solidFill>
                        <a:srgbClr val="000000"/>
                      </a:solidFill>
                      <a:prstDash val="solid"/>
                    </a:lnT>
                    <a:lnB w="76200" cap="flat" cmpd="sng" algn="ctr">
                      <a:solidFill>
                        <a:srgbClr val="000000"/>
                      </a:solidFill>
                      <a:prstDash val="solid"/>
                      <a:round/>
                      <a:headEnd type="none" w="med" len="med"/>
                      <a:tailEnd type="none" w="med" len="med"/>
                    </a:lnB>
                    <a:solidFill>
                      <a:srgbClr val="FFFF00">
                        <a:alpha val="55000"/>
                      </a:srgbClr>
                    </a:solidFill>
                  </a:tcPr>
                </a:tc>
              </a:tr>
              <a:tr h="1186474">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FF00">
                        <a:alpha val="55000"/>
                      </a:srgbClr>
                    </a:solidFill>
                  </a:tcPr>
                </a:tc>
              </a:tr>
              <a:tr h="990516">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FF00">
                        <a:alpha val="55000"/>
                      </a:srgbClr>
                    </a:solidFill>
                  </a:tcPr>
                </a:tc>
              </a:tr>
              <a:tr h="851408">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FF00">
                        <a:alpha val="55000"/>
                      </a:srgbClr>
                    </a:solidFill>
                  </a:tcPr>
                </a:tc>
              </a:tr>
              <a:tr h="800844">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mpd="sng">
                      <a:solidFill>
                        <a:srgbClr val="000000"/>
                      </a:solidFill>
                      <a:prstDash val="solid"/>
                    </a:lnB>
                    <a:solidFill>
                      <a:srgbClr val="FFFF00">
                        <a:alpha val="55000"/>
                      </a:srgbClr>
                    </a:solidFill>
                  </a:tcPr>
                </a:tc>
              </a:tr>
            </a:tbl>
          </a:graphicData>
        </a:graphic>
      </p:graphicFrame>
      <p:graphicFrame>
        <p:nvGraphicFramePr>
          <p:cNvPr id="33" name="Содержимое 18"/>
          <p:cNvGraphicFramePr>
            <a:graphicFrameLocks/>
          </p:cNvGraphicFramePr>
          <p:nvPr>
            <p:extLst>
              <p:ext uri="{D42A27DB-BD31-4B8C-83A1-F6EECF244321}">
                <p14:modId xmlns:p14="http://schemas.microsoft.com/office/powerpoint/2010/main" val="4214716352"/>
              </p:ext>
            </p:extLst>
          </p:nvPr>
        </p:nvGraphicFramePr>
        <p:xfrm>
          <a:off x="1547664" y="1484783"/>
          <a:ext cx="4680520" cy="1152128"/>
        </p:xfrm>
        <a:graphic>
          <a:graphicData uri="http://schemas.openxmlformats.org/drawingml/2006/table">
            <a:tbl>
              <a:tblPr/>
              <a:tblGrid>
                <a:gridCol w="1008112"/>
                <a:gridCol w="1224136"/>
                <a:gridCol w="1224136"/>
                <a:gridCol w="1224136"/>
              </a:tblGrid>
              <a:tr h="1152128">
                <a:tc>
                  <a:txBody>
                    <a:bodyPr/>
                    <a:lstStyle/>
                    <a:p>
                      <a:r>
                        <a:rPr lang="ru-RU" sz="4400" b="1" dirty="0" smtClean="0"/>
                        <a:t>1М</a:t>
                      </a:r>
                      <a:endParaRPr lang="ru-RU" sz="4400" b="1" dirty="0"/>
                    </a:p>
                  </a:txBody>
                  <a:tcPr>
                    <a:lnL w="76200" cmpd="sng">
                      <a:solidFill>
                        <a:srgbClr val="000000"/>
                      </a:solidFill>
                      <a:prstDash val="solid"/>
                    </a:lnL>
                    <a:lnR w="76200" cap="flat" cmpd="sng" algn="ctr">
                      <a:solidFill>
                        <a:srgbClr val="000000"/>
                      </a:solidFill>
                      <a:prstDash val="solid"/>
                      <a:round/>
                      <a:headEnd type="none" w="med" len="med"/>
                      <a:tailEnd type="none" w="med" len="med"/>
                    </a:lnR>
                    <a:lnT w="76200" cmpd="sng">
                      <a:solidFill>
                        <a:srgbClr val="000000"/>
                      </a:solidFill>
                      <a:prstDash val="solid"/>
                    </a:lnT>
                    <a:lnB w="76200" cmpd="sng">
                      <a:solidFill>
                        <a:srgbClr val="000000"/>
                      </a:solidFill>
                      <a:prstDash val="solid"/>
                    </a:lnB>
                    <a:solidFill>
                      <a:schemeClr val="tx2">
                        <a:alpha val="67000"/>
                      </a:schemeClr>
                    </a:solidFill>
                  </a:tcPr>
                </a:tc>
                <a:tc>
                  <a:txBody>
                    <a:bodyPr/>
                    <a:lstStyle/>
                    <a:p>
                      <a:r>
                        <a:rPr lang="ru-RU" dirty="0" smtClean="0"/>
                        <a:t>       </a:t>
                      </a:r>
                      <a:r>
                        <a:rPr lang="ru-RU" sz="4400" b="1" dirty="0" smtClean="0"/>
                        <a:t>О</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chemeClr val="tx2">
                        <a:alpha val="67000"/>
                      </a:schemeClr>
                    </a:solidFill>
                  </a:tcPr>
                </a:tc>
                <a:tc>
                  <a:txBody>
                    <a:bodyPr/>
                    <a:lstStyle/>
                    <a:p>
                      <a:r>
                        <a:rPr lang="ru-RU" sz="1800" b="0" baseline="0" dirty="0" smtClean="0"/>
                        <a:t>        </a:t>
                      </a:r>
                      <a:r>
                        <a:rPr lang="ru-RU" sz="4400" b="1" dirty="0" smtClean="0"/>
                        <a:t>Р</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chemeClr val="tx2">
                        <a:alpha val="67000"/>
                      </a:schemeClr>
                    </a:solidFill>
                  </a:tcPr>
                </a:tc>
                <a:tc>
                  <a:txBody>
                    <a:bodyPr/>
                    <a:lstStyle/>
                    <a:p>
                      <a:r>
                        <a:rPr lang="ru-RU" sz="4400" b="1" dirty="0" smtClean="0"/>
                        <a:t>   Е</a:t>
                      </a:r>
                      <a:endParaRPr lang="ru-RU" sz="4400" b="1" dirty="0"/>
                    </a:p>
                  </a:txBody>
                  <a:tcPr>
                    <a:lnL w="76200" cap="flat" cmpd="sng" algn="ctr">
                      <a:solidFill>
                        <a:srgbClr val="000000"/>
                      </a:solidFill>
                      <a:prstDash val="solid"/>
                      <a:round/>
                      <a:headEnd type="none" w="med" len="med"/>
                      <a:tailEnd type="none" w="med" len="med"/>
                    </a:lnL>
                    <a:lnR w="76200" cmpd="sng">
                      <a:solidFill>
                        <a:srgbClr val="000000"/>
                      </a:solidFill>
                      <a:prstDash val="soli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chemeClr val="tx2">
                        <a:alpha val="67000"/>
                      </a:schemeClr>
                    </a:solidFill>
                  </a:tcPr>
                </a:tc>
              </a:tr>
            </a:tbl>
          </a:graphicData>
        </a:graphic>
      </p:graphicFrame>
    </p:spTree>
    <p:extLst>
      <p:ext uri="{BB962C8B-B14F-4D97-AF65-F5344CB8AC3E}">
        <p14:creationId xmlns:p14="http://schemas.microsoft.com/office/powerpoint/2010/main" val="116241123"/>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КРОССВОРД</a:t>
            </a:r>
            <a:endParaRPr lang="ru-RU" dirty="0"/>
          </a:p>
        </p:txBody>
      </p:sp>
      <p:graphicFrame>
        <p:nvGraphicFramePr>
          <p:cNvPr id="19" name="Содержимое 18"/>
          <p:cNvGraphicFramePr>
            <a:graphicFrameLocks noGrp="1"/>
          </p:cNvGraphicFramePr>
          <p:nvPr>
            <p:ph idx="1"/>
            <p:extLst>
              <p:ext uri="{D42A27DB-BD31-4B8C-83A1-F6EECF244321}">
                <p14:modId xmlns:p14="http://schemas.microsoft.com/office/powerpoint/2010/main" val="329500133"/>
              </p:ext>
            </p:extLst>
          </p:nvPr>
        </p:nvGraphicFramePr>
        <p:xfrm>
          <a:off x="2555776" y="4797152"/>
          <a:ext cx="4896544" cy="864097"/>
        </p:xfrm>
        <a:graphic>
          <a:graphicData uri="http://schemas.openxmlformats.org/drawingml/2006/table">
            <a:tbl>
              <a:tblPr/>
              <a:tblGrid>
                <a:gridCol w="1224136"/>
                <a:gridCol w="1296144"/>
                <a:gridCol w="1152128"/>
                <a:gridCol w="1224136"/>
              </a:tblGrid>
              <a:tr h="864097">
                <a:tc>
                  <a:txBody>
                    <a:bodyPr/>
                    <a:lstStyle/>
                    <a:p>
                      <a:r>
                        <a:rPr lang="ru-RU" sz="4400" b="1" dirty="0" smtClean="0">
                          <a:solidFill>
                            <a:srgbClr val="000000"/>
                          </a:solidFill>
                        </a:rPr>
                        <a:t>4</a:t>
                      </a:r>
                      <a:endParaRPr lang="ru-RU" sz="4400" b="1" dirty="0">
                        <a:solidFill>
                          <a:srgbClr val="000000"/>
                        </a:solidFill>
                      </a:endParaRPr>
                    </a:p>
                  </a:txBody>
                  <a:tcPr>
                    <a:lnL w="76200" cmpd="sng">
                      <a:solidFill>
                        <a:srgbClr val="000000"/>
                      </a:solidFill>
                      <a:prstDash val="solid"/>
                    </a:lnL>
                    <a:lnR w="76200" cap="flat" cmpd="sng" algn="ctr">
                      <a:solidFill>
                        <a:srgbClr val="000000"/>
                      </a:solidFill>
                      <a:prstDash val="solid"/>
                      <a:round/>
                      <a:headEnd type="none" w="med" len="med"/>
                      <a:tailEnd type="none" w="med" len="med"/>
                    </a:lnR>
                    <a:lnT w="76200" cmpd="sng">
                      <a:solidFill>
                        <a:srgbClr val="000000"/>
                      </a:solidFill>
                      <a:prstDash val="solid"/>
                    </a:lnT>
                    <a:lnB w="76200" cmpd="sng">
                      <a:solidFill>
                        <a:srgbClr val="000000"/>
                      </a:solidFill>
                      <a:prstDash val="solid"/>
                    </a:lnB>
                    <a:solidFill>
                      <a:srgbClr val="FF0000">
                        <a:alpha val="61000"/>
                      </a:srgbClr>
                    </a:solidFill>
                  </a:tcPr>
                </a:tc>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0000">
                        <a:alpha val="61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0000">
                        <a:alpha val="61000"/>
                      </a:srgbClr>
                    </a:solidFill>
                  </a:tcPr>
                </a:tc>
                <a:tc>
                  <a:txBody>
                    <a:bodyPr/>
                    <a:lstStyle/>
                    <a:p>
                      <a:endParaRPr lang="ru-RU" dirty="0"/>
                    </a:p>
                  </a:txBody>
                  <a:tcPr>
                    <a:lnL w="76200" cap="flat" cmpd="sng" algn="ctr">
                      <a:solidFill>
                        <a:srgbClr val="000000"/>
                      </a:solidFill>
                      <a:prstDash val="solid"/>
                      <a:round/>
                      <a:headEnd type="none" w="med" len="med"/>
                      <a:tailEnd type="none" w="med" len="med"/>
                    </a:lnL>
                    <a:lnR w="76200" cmpd="sng">
                      <a:solidFill>
                        <a:srgbClr val="000000"/>
                      </a:solidFill>
                      <a:prstDash val="soli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0000">
                        <a:alpha val="61000"/>
                      </a:srgbClr>
                    </a:solidFill>
                  </a:tcPr>
                </a:tc>
              </a:tr>
            </a:tbl>
          </a:graphicData>
        </a:graphic>
      </p:graphicFrame>
      <p:graphicFrame>
        <p:nvGraphicFramePr>
          <p:cNvPr id="25" name="Таблица 24"/>
          <p:cNvGraphicFramePr>
            <a:graphicFrameLocks noGrp="1"/>
          </p:cNvGraphicFramePr>
          <p:nvPr>
            <p:extLst>
              <p:ext uri="{D42A27DB-BD31-4B8C-83A1-F6EECF244321}">
                <p14:modId xmlns:p14="http://schemas.microsoft.com/office/powerpoint/2010/main" val="533716505"/>
              </p:ext>
            </p:extLst>
          </p:nvPr>
        </p:nvGraphicFramePr>
        <p:xfrm>
          <a:off x="2555776" y="1484784"/>
          <a:ext cx="1259450" cy="4977308"/>
        </p:xfrm>
        <a:graphic>
          <a:graphicData uri="http://schemas.openxmlformats.org/drawingml/2006/table">
            <a:tbl>
              <a:tblPr/>
              <a:tblGrid>
                <a:gridCol w="1259450"/>
              </a:tblGrid>
              <a:tr h="1148066">
                <a:tc>
                  <a:txBody>
                    <a:bodyPr/>
                    <a:lstStyle/>
                    <a:p>
                      <a:r>
                        <a:rPr lang="ru-RU" sz="4400" b="1" dirty="0" smtClean="0">
                          <a:solidFill>
                            <a:schemeClr val="tx1"/>
                          </a:solidFill>
                        </a:rPr>
                        <a:t>2</a:t>
                      </a:r>
                      <a:endParaRPr lang="ru-RU" sz="4400" b="1" dirty="0">
                        <a:solidFill>
                          <a:schemeClr val="tx1"/>
                        </a:solidFill>
                      </a:endParaRPr>
                    </a:p>
                  </a:txBody>
                  <a:tcPr>
                    <a:lnL w="76200" cmpd="sng">
                      <a:solidFill>
                        <a:srgbClr val="000000"/>
                      </a:solidFill>
                      <a:prstDash val="solid"/>
                    </a:lnL>
                    <a:lnR w="76200" cmpd="sng">
                      <a:solidFill>
                        <a:srgbClr val="000000"/>
                      </a:solidFill>
                      <a:prstDash val="solid"/>
                    </a:lnR>
                    <a:lnT w="76200" cmpd="sng">
                      <a:solidFill>
                        <a:srgbClr val="000000"/>
                      </a:solidFill>
                      <a:prstDash val="solid"/>
                    </a:lnT>
                    <a:lnB w="76200" cap="flat" cmpd="sng" algn="ctr">
                      <a:solidFill>
                        <a:srgbClr val="000000"/>
                      </a:solidFill>
                      <a:prstDash val="solid"/>
                      <a:round/>
                      <a:headEnd type="none" w="med" len="med"/>
                      <a:tailEnd type="none" w="med" len="med"/>
                    </a:lnB>
                    <a:solidFill>
                      <a:srgbClr val="008000">
                        <a:alpha val="55000"/>
                      </a:srgbClr>
                    </a:solidFill>
                  </a:tcPr>
                </a:tc>
              </a:tr>
              <a:tr h="1186474">
                <a:tc>
                  <a:txBody>
                    <a:bodyPr/>
                    <a:lstStyle/>
                    <a:p>
                      <a:pPr algn="ctr"/>
                      <a:r>
                        <a:rPr lang="ru-RU" sz="4400" b="1" dirty="0" smtClean="0"/>
                        <a:t>З</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008000">
                        <a:alpha val="55000"/>
                      </a:srgbClr>
                    </a:solidFill>
                  </a:tcPr>
                </a:tc>
              </a:tr>
              <a:tr h="990516">
                <a:tc>
                  <a:txBody>
                    <a:bodyPr/>
                    <a:lstStyle/>
                    <a:p>
                      <a:pPr algn="ctr"/>
                      <a:r>
                        <a:rPr lang="ru-RU" sz="4400" b="1" dirty="0" smtClean="0"/>
                        <a:t>Е</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008000">
                        <a:alpha val="55000"/>
                      </a:srgbClr>
                    </a:solidFill>
                  </a:tcPr>
                </a:tc>
              </a:tr>
              <a:tr h="851408">
                <a:tc>
                  <a:txBody>
                    <a:bodyPr/>
                    <a:lstStyle/>
                    <a:p>
                      <a:pPr algn="ctr"/>
                      <a:r>
                        <a:rPr lang="ru-RU" sz="4400" b="1" dirty="0" smtClean="0"/>
                        <a:t>Р</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008000">
                        <a:alpha val="55000"/>
                      </a:srgbClr>
                    </a:solidFill>
                  </a:tcPr>
                </a:tc>
              </a:tr>
              <a:tr h="800844">
                <a:tc>
                  <a:txBody>
                    <a:bodyPr/>
                    <a:lstStyle/>
                    <a:p>
                      <a:pPr algn="ctr"/>
                      <a:r>
                        <a:rPr lang="ru-RU" sz="4400" b="1" dirty="0" smtClean="0"/>
                        <a:t>О</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mpd="sng">
                      <a:solidFill>
                        <a:srgbClr val="000000"/>
                      </a:solidFill>
                      <a:prstDash val="solid"/>
                    </a:lnB>
                    <a:solidFill>
                      <a:srgbClr val="008000">
                        <a:alpha val="55000"/>
                      </a:srgbClr>
                    </a:solidFill>
                  </a:tcPr>
                </a:tc>
              </a:tr>
            </a:tbl>
          </a:graphicData>
        </a:graphic>
      </p:graphicFrame>
      <p:graphicFrame>
        <p:nvGraphicFramePr>
          <p:cNvPr id="27" name="Таблица 26"/>
          <p:cNvGraphicFramePr>
            <a:graphicFrameLocks noGrp="1"/>
          </p:cNvGraphicFramePr>
          <p:nvPr>
            <p:extLst>
              <p:ext uri="{D42A27DB-BD31-4B8C-83A1-F6EECF244321}">
                <p14:modId xmlns:p14="http://schemas.microsoft.com/office/powerpoint/2010/main" val="14426232"/>
              </p:ext>
            </p:extLst>
          </p:nvPr>
        </p:nvGraphicFramePr>
        <p:xfrm>
          <a:off x="3779912" y="1484785"/>
          <a:ext cx="1259450" cy="4977308"/>
        </p:xfrm>
        <a:graphic>
          <a:graphicData uri="http://schemas.openxmlformats.org/drawingml/2006/table">
            <a:tbl>
              <a:tblPr/>
              <a:tblGrid>
                <a:gridCol w="1259450"/>
              </a:tblGrid>
              <a:tr h="1148066">
                <a:tc>
                  <a:txBody>
                    <a:bodyPr/>
                    <a:lstStyle/>
                    <a:p>
                      <a:r>
                        <a:rPr lang="ru-RU" sz="4400" b="1" dirty="0" smtClean="0"/>
                        <a:t>3</a:t>
                      </a:r>
                      <a:endParaRPr lang="ru-RU" sz="4400" b="1" dirty="0"/>
                    </a:p>
                  </a:txBody>
                  <a:tcPr>
                    <a:lnL w="76200" cmpd="sng">
                      <a:solidFill>
                        <a:srgbClr val="000000"/>
                      </a:solidFill>
                      <a:prstDash val="solid"/>
                    </a:lnL>
                    <a:lnR w="76200" cmpd="sng">
                      <a:solidFill>
                        <a:srgbClr val="000000"/>
                      </a:solidFill>
                      <a:prstDash val="solid"/>
                    </a:lnR>
                    <a:lnT w="76200" cmpd="sng">
                      <a:solidFill>
                        <a:srgbClr val="000000"/>
                      </a:solidFill>
                      <a:prstDash val="solid"/>
                    </a:lnT>
                    <a:lnB w="76200" cap="flat" cmpd="sng" algn="ctr">
                      <a:solidFill>
                        <a:srgbClr val="000000"/>
                      </a:solidFill>
                      <a:prstDash val="solid"/>
                      <a:round/>
                      <a:headEnd type="none" w="med" len="med"/>
                      <a:tailEnd type="none" w="med" len="med"/>
                    </a:lnB>
                    <a:solidFill>
                      <a:srgbClr val="FFFF00">
                        <a:alpha val="55000"/>
                      </a:srgbClr>
                    </a:solidFill>
                  </a:tcPr>
                </a:tc>
              </a:tr>
              <a:tr h="1186474">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FF00">
                        <a:alpha val="55000"/>
                      </a:srgbClr>
                    </a:solidFill>
                  </a:tcPr>
                </a:tc>
              </a:tr>
              <a:tr h="990516">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FF00">
                        <a:alpha val="55000"/>
                      </a:srgbClr>
                    </a:solidFill>
                  </a:tcPr>
                </a:tc>
              </a:tr>
              <a:tr h="851408">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FF00">
                        <a:alpha val="55000"/>
                      </a:srgbClr>
                    </a:solidFill>
                  </a:tcPr>
                </a:tc>
              </a:tr>
              <a:tr h="800844">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mpd="sng">
                      <a:solidFill>
                        <a:srgbClr val="000000"/>
                      </a:solidFill>
                      <a:prstDash val="solid"/>
                    </a:lnB>
                    <a:solidFill>
                      <a:srgbClr val="FFFF00">
                        <a:alpha val="55000"/>
                      </a:srgbClr>
                    </a:solidFill>
                  </a:tcPr>
                </a:tc>
              </a:tr>
            </a:tbl>
          </a:graphicData>
        </a:graphic>
      </p:graphicFrame>
      <p:graphicFrame>
        <p:nvGraphicFramePr>
          <p:cNvPr id="33" name="Содержимое 18"/>
          <p:cNvGraphicFramePr>
            <a:graphicFrameLocks/>
          </p:cNvGraphicFramePr>
          <p:nvPr>
            <p:extLst>
              <p:ext uri="{D42A27DB-BD31-4B8C-83A1-F6EECF244321}">
                <p14:modId xmlns:p14="http://schemas.microsoft.com/office/powerpoint/2010/main" val="2777030467"/>
              </p:ext>
            </p:extLst>
          </p:nvPr>
        </p:nvGraphicFramePr>
        <p:xfrm>
          <a:off x="1547664" y="1484783"/>
          <a:ext cx="4680520" cy="1152128"/>
        </p:xfrm>
        <a:graphic>
          <a:graphicData uri="http://schemas.openxmlformats.org/drawingml/2006/table">
            <a:tbl>
              <a:tblPr/>
              <a:tblGrid>
                <a:gridCol w="1008112"/>
                <a:gridCol w="1224136"/>
                <a:gridCol w="1224136"/>
                <a:gridCol w="1224136"/>
              </a:tblGrid>
              <a:tr h="1152128">
                <a:tc>
                  <a:txBody>
                    <a:bodyPr/>
                    <a:lstStyle/>
                    <a:p>
                      <a:r>
                        <a:rPr lang="ru-RU" sz="4400" b="1" dirty="0" smtClean="0"/>
                        <a:t>1М</a:t>
                      </a:r>
                      <a:endParaRPr lang="ru-RU" sz="4400" b="1" dirty="0"/>
                    </a:p>
                  </a:txBody>
                  <a:tcPr>
                    <a:lnL w="76200" cmpd="sng">
                      <a:solidFill>
                        <a:srgbClr val="000000"/>
                      </a:solidFill>
                      <a:prstDash val="solid"/>
                    </a:lnL>
                    <a:lnR w="76200" cap="flat" cmpd="sng" algn="ctr">
                      <a:solidFill>
                        <a:srgbClr val="000000"/>
                      </a:solidFill>
                      <a:prstDash val="solid"/>
                      <a:round/>
                      <a:headEnd type="none" w="med" len="med"/>
                      <a:tailEnd type="none" w="med" len="med"/>
                    </a:lnR>
                    <a:lnT w="76200" cmpd="sng">
                      <a:solidFill>
                        <a:srgbClr val="000000"/>
                      </a:solidFill>
                      <a:prstDash val="solid"/>
                    </a:lnT>
                    <a:lnB w="76200" cmpd="sng">
                      <a:solidFill>
                        <a:srgbClr val="000000"/>
                      </a:solidFill>
                      <a:prstDash val="solid"/>
                    </a:lnB>
                    <a:solidFill>
                      <a:schemeClr val="tx2">
                        <a:alpha val="67000"/>
                      </a:schemeClr>
                    </a:solidFill>
                  </a:tcPr>
                </a:tc>
                <a:tc>
                  <a:txBody>
                    <a:bodyPr/>
                    <a:lstStyle/>
                    <a:p>
                      <a:r>
                        <a:rPr lang="ru-RU" dirty="0" smtClean="0"/>
                        <a:t>       </a:t>
                      </a:r>
                      <a:r>
                        <a:rPr lang="ru-RU" sz="4400" b="1" dirty="0" smtClean="0"/>
                        <a:t>О</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chemeClr val="tx2">
                        <a:alpha val="67000"/>
                      </a:schemeClr>
                    </a:solidFill>
                  </a:tcPr>
                </a:tc>
                <a:tc>
                  <a:txBody>
                    <a:bodyPr/>
                    <a:lstStyle/>
                    <a:p>
                      <a:r>
                        <a:rPr lang="ru-RU" sz="1800" b="0" baseline="0" dirty="0" smtClean="0"/>
                        <a:t>        </a:t>
                      </a:r>
                      <a:r>
                        <a:rPr lang="ru-RU" sz="4400" b="1" dirty="0" smtClean="0"/>
                        <a:t>Р</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chemeClr val="tx2">
                        <a:alpha val="67000"/>
                      </a:schemeClr>
                    </a:solidFill>
                  </a:tcPr>
                </a:tc>
                <a:tc>
                  <a:txBody>
                    <a:bodyPr/>
                    <a:lstStyle/>
                    <a:p>
                      <a:r>
                        <a:rPr lang="ru-RU" sz="4400" b="1" dirty="0" smtClean="0"/>
                        <a:t>   Е</a:t>
                      </a:r>
                      <a:endParaRPr lang="ru-RU" sz="4400" b="1" dirty="0"/>
                    </a:p>
                  </a:txBody>
                  <a:tcPr>
                    <a:lnL w="76200" cap="flat" cmpd="sng" algn="ctr">
                      <a:solidFill>
                        <a:srgbClr val="000000"/>
                      </a:solidFill>
                      <a:prstDash val="solid"/>
                      <a:round/>
                      <a:headEnd type="none" w="med" len="med"/>
                      <a:tailEnd type="none" w="med" len="med"/>
                    </a:lnL>
                    <a:lnR w="76200" cmpd="sng">
                      <a:solidFill>
                        <a:srgbClr val="000000"/>
                      </a:solidFill>
                      <a:prstDash val="soli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chemeClr val="tx2">
                        <a:alpha val="67000"/>
                      </a:schemeClr>
                    </a:solidFill>
                  </a:tcPr>
                </a:tc>
              </a:tr>
            </a:tbl>
          </a:graphicData>
        </a:graphic>
      </p:graphicFrame>
    </p:spTree>
    <p:extLst>
      <p:ext uri="{BB962C8B-B14F-4D97-AF65-F5344CB8AC3E}">
        <p14:creationId xmlns:p14="http://schemas.microsoft.com/office/powerpoint/2010/main" val="2513567971"/>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КРОССВОРД</a:t>
            </a:r>
            <a:endParaRPr lang="ru-RU" dirty="0"/>
          </a:p>
        </p:txBody>
      </p:sp>
      <p:graphicFrame>
        <p:nvGraphicFramePr>
          <p:cNvPr id="19" name="Содержимое 18"/>
          <p:cNvGraphicFramePr>
            <a:graphicFrameLocks noGrp="1"/>
          </p:cNvGraphicFramePr>
          <p:nvPr>
            <p:ph idx="1"/>
            <p:extLst>
              <p:ext uri="{D42A27DB-BD31-4B8C-83A1-F6EECF244321}">
                <p14:modId xmlns:p14="http://schemas.microsoft.com/office/powerpoint/2010/main" val="2040427732"/>
              </p:ext>
            </p:extLst>
          </p:nvPr>
        </p:nvGraphicFramePr>
        <p:xfrm>
          <a:off x="2555776" y="4797152"/>
          <a:ext cx="4896544" cy="864096"/>
        </p:xfrm>
        <a:graphic>
          <a:graphicData uri="http://schemas.openxmlformats.org/drawingml/2006/table">
            <a:tbl>
              <a:tblPr/>
              <a:tblGrid>
                <a:gridCol w="1224136"/>
                <a:gridCol w="1296144"/>
                <a:gridCol w="1152128"/>
                <a:gridCol w="1224136"/>
              </a:tblGrid>
              <a:tr h="864096">
                <a:tc>
                  <a:txBody>
                    <a:bodyPr/>
                    <a:lstStyle/>
                    <a:p>
                      <a:r>
                        <a:rPr lang="ru-RU" sz="4400" b="1" dirty="0" smtClean="0">
                          <a:solidFill>
                            <a:srgbClr val="000000"/>
                          </a:solidFill>
                        </a:rPr>
                        <a:t>4</a:t>
                      </a:r>
                      <a:endParaRPr lang="ru-RU" sz="4400" b="1" dirty="0">
                        <a:solidFill>
                          <a:srgbClr val="000000"/>
                        </a:solidFill>
                      </a:endParaRPr>
                    </a:p>
                  </a:txBody>
                  <a:tcPr>
                    <a:lnL w="76200" cmpd="sng">
                      <a:solidFill>
                        <a:srgbClr val="000000"/>
                      </a:solidFill>
                      <a:prstDash val="solid"/>
                    </a:lnL>
                    <a:lnR w="76200" cap="flat" cmpd="sng" algn="ctr">
                      <a:solidFill>
                        <a:srgbClr val="000000"/>
                      </a:solidFill>
                      <a:prstDash val="solid"/>
                      <a:round/>
                      <a:headEnd type="none" w="med" len="med"/>
                      <a:tailEnd type="none" w="med" len="med"/>
                    </a:lnR>
                    <a:lnT w="76200" cmpd="sng">
                      <a:solidFill>
                        <a:srgbClr val="000000"/>
                      </a:solidFill>
                      <a:prstDash val="solid"/>
                    </a:lnT>
                    <a:lnB w="76200" cmpd="sng">
                      <a:solidFill>
                        <a:srgbClr val="000000"/>
                      </a:solidFill>
                      <a:prstDash val="solid"/>
                    </a:lnB>
                    <a:solidFill>
                      <a:srgbClr val="FF0000">
                        <a:alpha val="61000"/>
                      </a:srgbClr>
                    </a:solidFill>
                  </a:tcPr>
                </a:tc>
                <a:tc>
                  <a:txBody>
                    <a:bodyPr/>
                    <a:lstStyle/>
                    <a:p>
                      <a:endParaRPr lang="ru-RU"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0000">
                        <a:alpha val="61000"/>
                      </a:srgbClr>
                    </a:solidFill>
                  </a:tcPr>
                </a:tc>
                <a:tc>
                  <a:txBody>
                    <a:bodyPr/>
                    <a:lstStyle/>
                    <a:p>
                      <a:pPr algn="ct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0000">
                        <a:alpha val="61000"/>
                      </a:srgbClr>
                    </a:solidFill>
                  </a:tcPr>
                </a:tc>
                <a:tc>
                  <a:txBody>
                    <a:bodyPr/>
                    <a:lstStyle/>
                    <a:p>
                      <a:pPr algn="ctr"/>
                      <a:endParaRPr lang="ru-RU" sz="4400" b="1" dirty="0"/>
                    </a:p>
                  </a:txBody>
                  <a:tcPr>
                    <a:lnL w="76200" cap="flat" cmpd="sng" algn="ctr">
                      <a:solidFill>
                        <a:srgbClr val="000000"/>
                      </a:solidFill>
                      <a:prstDash val="solid"/>
                      <a:round/>
                      <a:headEnd type="none" w="med" len="med"/>
                      <a:tailEnd type="none" w="med" len="med"/>
                    </a:lnL>
                    <a:lnR w="76200" cmpd="sng">
                      <a:solidFill>
                        <a:srgbClr val="000000"/>
                      </a:solidFill>
                      <a:prstDash val="soli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0000">
                        <a:alpha val="61000"/>
                      </a:srgbClr>
                    </a:solidFill>
                  </a:tcPr>
                </a:tc>
              </a:tr>
            </a:tbl>
          </a:graphicData>
        </a:graphic>
      </p:graphicFrame>
      <p:graphicFrame>
        <p:nvGraphicFramePr>
          <p:cNvPr id="25" name="Таблица 24"/>
          <p:cNvGraphicFramePr>
            <a:graphicFrameLocks noGrp="1"/>
          </p:cNvGraphicFramePr>
          <p:nvPr>
            <p:extLst>
              <p:ext uri="{D42A27DB-BD31-4B8C-83A1-F6EECF244321}">
                <p14:modId xmlns:p14="http://schemas.microsoft.com/office/powerpoint/2010/main" val="1585770405"/>
              </p:ext>
            </p:extLst>
          </p:nvPr>
        </p:nvGraphicFramePr>
        <p:xfrm>
          <a:off x="2555776" y="1484784"/>
          <a:ext cx="1259450" cy="4977308"/>
        </p:xfrm>
        <a:graphic>
          <a:graphicData uri="http://schemas.openxmlformats.org/drawingml/2006/table">
            <a:tbl>
              <a:tblPr/>
              <a:tblGrid>
                <a:gridCol w="1259450"/>
              </a:tblGrid>
              <a:tr h="1148066">
                <a:tc>
                  <a:txBody>
                    <a:bodyPr/>
                    <a:lstStyle/>
                    <a:p>
                      <a:r>
                        <a:rPr lang="ru-RU" sz="4400" b="1" dirty="0" smtClean="0">
                          <a:solidFill>
                            <a:schemeClr val="tx1"/>
                          </a:solidFill>
                        </a:rPr>
                        <a:t>2</a:t>
                      </a:r>
                      <a:endParaRPr lang="ru-RU" sz="4400" b="1" dirty="0">
                        <a:solidFill>
                          <a:schemeClr val="tx1"/>
                        </a:solidFill>
                      </a:endParaRPr>
                    </a:p>
                  </a:txBody>
                  <a:tcPr>
                    <a:lnL w="76200" cmpd="sng">
                      <a:solidFill>
                        <a:srgbClr val="000000"/>
                      </a:solidFill>
                      <a:prstDash val="solid"/>
                    </a:lnL>
                    <a:lnR w="76200" cmpd="sng">
                      <a:solidFill>
                        <a:srgbClr val="000000"/>
                      </a:solidFill>
                      <a:prstDash val="solid"/>
                    </a:lnR>
                    <a:lnT w="76200" cmpd="sng">
                      <a:solidFill>
                        <a:srgbClr val="000000"/>
                      </a:solidFill>
                      <a:prstDash val="solid"/>
                    </a:lnT>
                    <a:lnB w="76200" cap="flat" cmpd="sng" algn="ctr">
                      <a:solidFill>
                        <a:srgbClr val="000000"/>
                      </a:solidFill>
                      <a:prstDash val="solid"/>
                      <a:round/>
                      <a:headEnd type="none" w="med" len="med"/>
                      <a:tailEnd type="none" w="med" len="med"/>
                    </a:lnB>
                    <a:solidFill>
                      <a:srgbClr val="008000">
                        <a:alpha val="55000"/>
                      </a:srgbClr>
                    </a:solidFill>
                  </a:tcPr>
                </a:tc>
              </a:tr>
              <a:tr h="1186474">
                <a:tc>
                  <a:txBody>
                    <a:bodyPr/>
                    <a:lstStyle/>
                    <a:p>
                      <a:pPr algn="ctr"/>
                      <a:r>
                        <a:rPr lang="ru-RU" sz="4400" b="1" dirty="0" smtClean="0"/>
                        <a:t>З</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008000">
                        <a:alpha val="55000"/>
                      </a:srgbClr>
                    </a:solidFill>
                  </a:tcPr>
                </a:tc>
              </a:tr>
              <a:tr h="990516">
                <a:tc>
                  <a:txBody>
                    <a:bodyPr/>
                    <a:lstStyle/>
                    <a:p>
                      <a:pPr algn="ctr"/>
                      <a:r>
                        <a:rPr lang="ru-RU" sz="4400" b="1" dirty="0" smtClean="0"/>
                        <a:t>Е</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008000">
                        <a:alpha val="55000"/>
                      </a:srgbClr>
                    </a:solidFill>
                  </a:tcPr>
                </a:tc>
              </a:tr>
              <a:tr h="851408">
                <a:tc>
                  <a:txBody>
                    <a:bodyPr/>
                    <a:lstStyle/>
                    <a:p>
                      <a:pPr algn="ctr"/>
                      <a:r>
                        <a:rPr lang="ru-RU" sz="4400" b="1" dirty="0" smtClean="0"/>
                        <a:t>Р</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008000">
                        <a:alpha val="55000"/>
                      </a:srgbClr>
                    </a:solidFill>
                  </a:tcPr>
                </a:tc>
              </a:tr>
              <a:tr h="800844">
                <a:tc>
                  <a:txBody>
                    <a:bodyPr/>
                    <a:lstStyle/>
                    <a:p>
                      <a:pPr algn="ctr"/>
                      <a:r>
                        <a:rPr lang="ru-RU" sz="4400" b="1" dirty="0" smtClean="0"/>
                        <a:t>О</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mpd="sng">
                      <a:solidFill>
                        <a:srgbClr val="000000"/>
                      </a:solidFill>
                      <a:prstDash val="solid"/>
                    </a:lnB>
                    <a:solidFill>
                      <a:srgbClr val="008000">
                        <a:alpha val="55000"/>
                      </a:srgbClr>
                    </a:solidFill>
                  </a:tcPr>
                </a:tc>
              </a:tr>
            </a:tbl>
          </a:graphicData>
        </a:graphic>
      </p:graphicFrame>
      <p:graphicFrame>
        <p:nvGraphicFramePr>
          <p:cNvPr id="27" name="Таблица 26"/>
          <p:cNvGraphicFramePr>
            <a:graphicFrameLocks noGrp="1"/>
          </p:cNvGraphicFramePr>
          <p:nvPr>
            <p:extLst>
              <p:ext uri="{D42A27DB-BD31-4B8C-83A1-F6EECF244321}">
                <p14:modId xmlns:p14="http://schemas.microsoft.com/office/powerpoint/2010/main" val="2502898491"/>
              </p:ext>
            </p:extLst>
          </p:nvPr>
        </p:nvGraphicFramePr>
        <p:xfrm>
          <a:off x="3779912" y="1484785"/>
          <a:ext cx="1259450" cy="4977308"/>
        </p:xfrm>
        <a:graphic>
          <a:graphicData uri="http://schemas.openxmlformats.org/drawingml/2006/table">
            <a:tbl>
              <a:tblPr/>
              <a:tblGrid>
                <a:gridCol w="1259450"/>
              </a:tblGrid>
              <a:tr h="1148066">
                <a:tc>
                  <a:txBody>
                    <a:bodyPr/>
                    <a:lstStyle/>
                    <a:p>
                      <a:r>
                        <a:rPr lang="ru-RU" sz="4400" b="1" dirty="0" smtClean="0"/>
                        <a:t>3</a:t>
                      </a:r>
                      <a:endParaRPr lang="ru-RU" sz="4400" b="1" dirty="0"/>
                    </a:p>
                  </a:txBody>
                  <a:tcPr>
                    <a:lnL w="76200" cmpd="sng">
                      <a:solidFill>
                        <a:srgbClr val="000000"/>
                      </a:solidFill>
                      <a:prstDash val="solid"/>
                    </a:lnL>
                    <a:lnR w="76200" cmpd="sng">
                      <a:solidFill>
                        <a:srgbClr val="000000"/>
                      </a:solidFill>
                      <a:prstDash val="solid"/>
                    </a:lnR>
                    <a:lnT w="76200" cmpd="sng">
                      <a:solidFill>
                        <a:srgbClr val="000000"/>
                      </a:solidFill>
                      <a:prstDash val="solid"/>
                    </a:lnT>
                    <a:lnB w="76200" cap="flat" cmpd="sng" algn="ctr">
                      <a:solidFill>
                        <a:srgbClr val="000000"/>
                      </a:solidFill>
                      <a:prstDash val="solid"/>
                      <a:round/>
                      <a:headEnd type="none" w="med" len="med"/>
                      <a:tailEnd type="none" w="med" len="med"/>
                    </a:lnB>
                    <a:solidFill>
                      <a:srgbClr val="FFFF00">
                        <a:alpha val="55000"/>
                      </a:srgbClr>
                    </a:solidFill>
                  </a:tcPr>
                </a:tc>
              </a:tr>
              <a:tr h="1186474">
                <a:tc>
                  <a:txBody>
                    <a:bodyPr/>
                    <a:lstStyle/>
                    <a:p>
                      <a:pPr algn="ctr"/>
                      <a:r>
                        <a:rPr lang="ru-RU" sz="4400" b="1" dirty="0" smtClean="0"/>
                        <a:t>у</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FF00">
                        <a:alpha val="55000"/>
                      </a:srgbClr>
                    </a:solidFill>
                  </a:tcPr>
                </a:tc>
              </a:tr>
              <a:tr h="990516">
                <a:tc>
                  <a:txBody>
                    <a:bodyPr/>
                    <a:lstStyle/>
                    <a:p>
                      <a:pPr algn="ctr"/>
                      <a:r>
                        <a:rPr lang="ru-RU" sz="4400" b="1" dirty="0" smtClean="0"/>
                        <a:t>Ч</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FF00">
                        <a:alpha val="55000"/>
                      </a:srgbClr>
                    </a:solidFill>
                  </a:tcPr>
                </a:tc>
              </a:tr>
              <a:tr h="851408">
                <a:tc>
                  <a:txBody>
                    <a:bodyPr/>
                    <a:lstStyle/>
                    <a:p>
                      <a:pPr algn="ctr"/>
                      <a:r>
                        <a:rPr lang="ru-RU" sz="4400" b="1" dirty="0" smtClean="0"/>
                        <a:t>Е</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rgbClr val="FFFF00">
                        <a:alpha val="55000"/>
                      </a:srgbClr>
                    </a:solidFill>
                  </a:tcPr>
                </a:tc>
              </a:tr>
              <a:tr h="800844">
                <a:tc>
                  <a:txBody>
                    <a:bodyPr/>
                    <a:lstStyle/>
                    <a:p>
                      <a:pPr algn="ctr"/>
                      <a:r>
                        <a:rPr lang="ru-RU" sz="4400" b="1" dirty="0" smtClean="0"/>
                        <a:t>Й</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mpd="sng">
                      <a:solidFill>
                        <a:srgbClr val="000000"/>
                      </a:solidFill>
                      <a:prstDash val="solid"/>
                    </a:lnB>
                    <a:solidFill>
                      <a:srgbClr val="FFFF00">
                        <a:alpha val="55000"/>
                      </a:srgbClr>
                    </a:solidFill>
                  </a:tcPr>
                </a:tc>
              </a:tr>
            </a:tbl>
          </a:graphicData>
        </a:graphic>
      </p:graphicFrame>
      <p:graphicFrame>
        <p:nvGraphicFramePr>
          <p:cNvPr id="33" name="Содержимое 18"/>
          <p:cNvGraphicFramePr>
            <a:graphicFrameLocks/>
          </p:cNvGraphicFramePr>
          <p:nvPr>
            <p:extLst>
              <p:ext uri="{D42A27DB-BD31-4B8C-83A1-F6EECF244321}">
                <p14:modId xmlns:p14="http://schemas.microsoft.com/office/powerpoint/2010/main" val="2644960541"/>
              </p:ext>
            </p:extLst>
          </p:nvPr>
        </p:nvGraphicFramePr>
        <p:xfrm>
          <a:off x="1547664" y="1484783"/>
          <a:ext cx="4680520" cy="1152128"/>
        </p:xfrm>
        <a:graphic>
          <a:graphicData uri="http://schemas.openxmlformats.org/drawingml/2006/table">
            <a:tbl>
              <a:tblPr/>
              <a:tblGrid>
                <a:gridCol w="1008112"/>
                <a:gridCol w="1224136"/>
                <a:gridCol w="1224136"/>
                <a:gridCol w="1224136"/>
              </a:tblGrid>
              <a:tr h="1152128">
                <a:tc>
                  <a:txBody>
                    <a:bodyPr/>
                    <a:lstStyle/>
                    <a:p>
                      <a:r>
                        <a:rPr lang="ru-RU" sz="4400" b="1" dirty="0" smtClean="0"/>
                        <a:t>1М</a:t>
                      </a:r>
                      <a:endParaRPr lang="ru-RU" sz="4400" b="1" dirty="0"/>
                    </a:p>
                  </a:txBody>
                  <a:tcPr>
                    <a:lnL w="76200" cmpd="sng">
                      <a:solidFill>
                        <a:srgbClr val="000000"/>
                      </a:solidFill>
                      <a:prstDash val="solid"/>
                    </a:lnL>
                    <a:lnR w="76200" cap="flat" cmpd="sng" algn="ctr">
                      <a:solidFill>
                        <a:srgbClr val="000000"/>
                      </a:solidFill>
                      <a:prstDash val="solid"/>
                      <a:round/>
                      <a:headEnd type="none" w="med" len="med"/>
                      <a:tailEnd type="none" w="med" len="med"/>
                    </a:lnR>
                    <a:lnT w="76200" cmpd="sng">
                      <a:solidFill>
                        <a:srgbClr val="000000"/>
                      </a:solidFill>
                      <a:prstDash val="solid"/>
                    </a:lnT>
                    <a:lnB w="76200" cmpd="sng">
                      <a:solidFill>
                        <a:srgbClr val="000000"/>
                      </a:solidFill>
                      <a:prstDash val="solid"/>
                    </a:lnB>
                    <a:solidFill>
                      <a:schemeClr val="tx2">
                        <a:alpha val="67000"/>
                      </a:schemeClr>
                    </a:solidFill>
                  </a:tcPr>
                </a:tc>
                <a:tc>
                  <a:txBody>
                    <a:bodyPr/>
                    <a:lstStyle/>
                    <a:p>
                      <a:r>
                        <a:rPr lang="ru-RU" dirty="0" smtClean="0"/>
                        <a:t>       </a:t>
                      </a:r>
                      <a:r>
                        <a:rPr lang="ru-RU" sz="4400" b="1" dirty="0" smtClean="0"/>
                        <a:t>О</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chemeClr val="tx2">
                        <a:alpha val="67000"/>
                      </a:schemeClr>
                    </a:solidFill>
                  </a:tcPr>
                </a:tc>
                <a:tc>
                  <a:txBody>
                    <a:bodyPr/>
                    <a:lstStyle/>
                    <a:p>
                      <a:r>
                        <a:rPr lang="ru-RU" sz="1800" b="0" baseline="0" dirty="0" smtClean="0"/>
                        <a:t>        </a:t>
                      </a:r>
                      <a:r>
                        <a:rPr lang="ru-RU" sz="4400" b="1" dirty="0" smtClean="0"/>
                        <a:t>Р</a:t>
                      </a:r>
                      <a:endParaRPr lang="ru-RU" sz="4400" b="1" dirty="0"/>
                    </a:p>
                  </a:txBody>
                  <a:tcPr>
                    <a:lnL w="7620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chemeClr val="tx2">
                        <a:alpha val="67000"/>
                      </a:schemeClr>
                    </a:solidFill>
                  </a:tcPr>
                </a:tc>
                <a:tc>
                  <a:txBody>
                    <a:bodyPr/>
                    <a:lstStyle/>
                    <a:p>
                      <a:r>
                        <a:rPr lang="ru-RU" sz="4400" b="1" dirty="0" smtClean="0"/>
                        <a:t>   Е</a:t>
                      </a:r>
                      <a:endParaRPr lang="ru-RU" sz="4400" b="1" dirty="0"/>
                    </a:p>
                  </a:txBody>
                  <a:tcPr>
                    <a:lnL w="76200" cap="flat" cmpd="sng" algn="ctr">
                      <a:solidFill>
                        <a:srgbClr val="000000"/>
                      </a:solidFill>
                      <a:prstDash val="solid"/>
                      <a:round/>
                      <a:headEnd type="none" w="med" len="med"/>
                      <a:tailEnd type="none" w="med" len="med"/>
                    </a:lnL>
                    <a:lnR w="76200" cmpd="sng">
                      <a:solidFill>
                        <a:srgbClr val="000000"/>
                      </a:solidFill>
                      <a:prstDash val="solid"/>
                    </a:lnR>
                    <a:lnT w="7620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solidFill>
                      <a:schemeClr val="tx2">
                        <a:alpha val="67000"/>
                      </a:schemeClr>
                    </a:solidFill>
                  </a:tcPr>
                </a:tc>
              </a:tr>
            </a:tbl>
          </a:graphicData>
        </a:graphic>
      </p:graphicFrame>
    </p:spTree>
    <p:extLst>
      <p:ext uri="{BB962C8B-B14F-4D97-AF65-F5344CB8AC3E}">
        <p14:creationId xmlns:p14="http://schemas.microsoft.com/office/powerpoint/2010/main" val="4197273717"/>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1163</TotalTime>
  <Words>397</Words>
  <Application>Microsoft Macintosh PowerPoint</Application>
  <PresentationFormat>Экран (4:3)</PresentationFormat>
  <Paragraphs>93</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Презентация PowerPoint</vt:lpstr>
      <vt:lpstr>Презентация PowerPoint</vt:lpstr>
      <vt:lpstr>Памятник Русалочке в Копенгагене</vt:lpstr>
      <vt:lpstr>Презентация PowerPoint</vt:lpstr>
      <vt:lpstr>Разгадывание кроссворда</vt:lpstr>
      <vt:lpstr>КРОССВОРД</vt:lpstr>
      <vt:lpstr>КРОССВОРД</vt:lpstr>
      <vt:lpstr>КРОССВОРД</vt:lpstr>
      <vt:lpstr>КРОССВОРД</vt:lpstr>
      <vt:lpstr>КРОССВОРД</vt:lpstr>
      <vt:lpstr>Русалочка была дочкой самого Морского царя. Целыми днями она играла в прекрасном подводном саду, а еще она очень любила слушать сказки про людей, что живут на земле. </vt:lpstr>
      <vt:lpstr>Ей очень хотелось поглядеть на них собственными глазами, но русалкам разрешалось всплывать на поверхность моря только после того, как им исполнится 15 лет.  </vt:lpstr>
      <vt:lpstr>Однажды, когда Русалочка уже стала взрослой девушкой, она спасла жизнь прекрасному принцу, едва не утонувшему во время кораблекрушения. Юноша был так прекрасен, что она полюбила его всем сердцем. Полюбила так, что пошла ради него на великие жертвы. </vt:lpstr>
      <vt:lpstr>Принц не ответил на ее любовь и женился на прекрасной принцессе. Даже тогда бедная Русалочка продолжала желать добра ему и его жене.</vt:lpstr>
      <vt:lpstr>В конце сказки Русалочка навсегда покинула наш мир. Обычно после этого русалки превращаются в морскую пену. Русалочка была такой хорошей, что превратилась в одну из дочерей Воздуха и добрыми делами заслужила бессмертную душу.  </vt:lpstr>
      <vt:lpstr>Презентация PowerPoint</vt:lpstr>
      <vt:lpstr>ГРАФИЧЕСКИЙ ДИКТАНТ</vt:lpstr>
      <vt:lpstr>1</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denis skalkin</cp:lastModifiedBy>
  <cp:revision>75</cp:revision>
  <dcterms:created xsi:type="dcterms:W3CDTF">2018-03-01T12:14:57Z</dcterms:created>
  <dcterms:modified xsi:type="dcterms:W3CDTF">2020-05-25T10:36:49Z</dcterms:modified>
</cp:coreProperties>
</file>