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  <p:sldId id="265" r:id="rId9"/>
    <p:sldId id="266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Уважаемые родители!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Предлагаем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Вам закрепить с детьми знания и умения по теме "Дом и его части"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75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Нарисуйте домик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7206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Пальчиковая гимнастика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</p:spPr>
        <p:txBody>
          <a:bodyPr numCol="2"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Раз, два, три, четыре, пять — Вышли пальчики гулять. Раз, два, три, четыре, пять —</a:t>
            </a:r>
          </a:p>
          <a:p>
            <a:pPr marL="0" indent="0">
              <a:buNone/>
            </a:pPr>
            <a:r>
              <a:rPr lang="ru-RU" dirty="0"/>
              <a:t>В домик спрятались опять. </a:t>
            </a:r>
            <a:r>
              <a:rPr lang="ru-RU" i="1" dirty="0"/>
              <a:t>Поочередно разгибают все пальцы, начиная с мизинца. Затем загибают их в том же порядке. </a:t>
            </a:r>
            <a:endParaRPr lang="ru-RU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Домик.                      </a:t>
            </a:r>
          </a:p>
          <a:p>
            <a:pPr marL="0" indent="0">
              <a:buNone/>
            </a:pPr>
            <a:r>
              <a:rPr lang="ru-RU" dirty="0" smtClean="0"/>
              <a:t> Дом </a:t>
            </a:r>
            <a:r>
              <a:rPr lang="ru-RU" dirty="0"/>
              <a:t>мы строим Выше, выше! Есть окошки в нем И крыша.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Создать </a:t>
            </a:r>
            <a:r>
              <a:rPr lang="ru-RU" i="1" dirty="0"/>
              <a:t>угол — «крышу» пальцами обеих рук, соединив их </a:t>
            </a:r>
            <a:r>
              <a:rPr lang="ru-RU" i="1" dirty="0" err="1"/>
              <a:t>по-душечками</a:t>
            </a:r>
            <a:r>
              <a:rPr lang="ru-RU" i="1" dirty="0"/>
              <a:t> под углом, большие пальцы соединяют по прямой линии — получается треугольная «крыша» с «окном».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41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sz="3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Занимаемся вместе - занимаемся играя!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364" y="1600200"/>
            <a:ext cx="3619271" cy="4525963"/>
          </a:xfrm>
        </p:spPr>
      </p:pic>
    </p:spTree>
    <p:extLst>
      <p:ext uri="{BB962C8B-B14F-4D97-AF65-F5344CB8AC3E}">
        <p14:creationId xmlns:p14="http://schemas.microsoft.com/office/powerpoint/2010/main" val="18353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dirty="0">
                <a:ln/>
                <a:solidFill>
                  <a:schemeClr val="accent3"/>
                </a:solidFill>
              </a:rPr>
              <a:t>Игра "Из чего построен дом?"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6876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5018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Назовите части дома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36" y="1600200"/>
            <a:ext cx="7389327" cy="4525963"/>
          </a:xfrm>
        </p:spPr>
      </p:pic>
    </p:spTree>
    <p:extLst>
      <p:ext uri="{BB962C8B-B14F-4D97-AF65-F5344CB8AC3E}">
        <p14:creationId xmlns:p14="http://schemas.microsoft.com/office/powerpoint/2010/main" val="8355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Поиграйте с ребёнком в игры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305342"/>
            <a:ext cx="42484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Дидактическая игра «Один — много»</a:t>
            </a:r>
          </a:p>
          <a:p>
            <a:r>
              <a:rPr lang="ru-RU" dirty="0"/>
              <a:t>Дом — дома, много домов,</a:t>
            </a:r>
          </a:p>
          <a:p>
            <a:r>
              <a:rPr lang="ru-RU" dirty="0"/>
              <a:t>Пол — полы — много полов. </a:t>
            </a:r>
            <a:endParaRPr lang="ru-RU" dirty="0" smtClean="0"/>
          </a:p>
          <a:p>
            <a:r>
              <a:rPr lang="ru-RU" dirty="0" smtClean="0"/>
              <a:t>Рама </a:t>
            </a:r>
            <a:r>
              <a:rPr lang="ru-RU" dirty="0"/>
              <a:t>— рамы — много рам. </a:t>
            </a:r>
            <a:endParaRPr lang="ru-RU" dirty="0" smtClean="0"/>
          </a:p>
          <a:p>
            <a:r>
              <a:rPr lang="ru-RU" dirty="0" smtClean="0"/>
              <a:t>Комната </a:t>
            </a:r>
            <a:r>
              <a:rPr lang="ru-RU" dirty="0"/>
              <a:t>— комнаты — много комнат. </a:t>
            </a:r>
            <a:endParaRPr lang="ru-RU" dirty="0" smtClean="0"/>
          </a:p>
          <a:p>
            <a:r>
              <a:rPr lang="ru-RU" dirty="0" smtClean="0"/>
              <a:t>Стена </a:t>
            </a:r>
            <a:r>
              <a:rPr lang="ru-RU" dirty="0"/>
              <a:t>— стены — стен. </a:t>
            </a:r>
            <a:endParaRPr lang="ru-RU" dirty="0" smtClean="0"/>
          </a:p>
          <a:p>
            <a:r>
              <a:rPr lang="ru-RU" dirty="0" smtClean="0"/>
              <a:t>Этаж </a:t>
            </a:r>
            <a:r>
              <a:rPr lang="ru-RU" dirty="0"/>
              <a:t>— этажи — много этажей (многоэтажный). </a:t>
            </a:r>
            <a:endParaRPr lang="ru-RU" dirty="0" smtClean="0"/>
          </a:p>
          <a:p>
            <a:r>
              <a:rPr lang="ru-RU" dirty="0" smtClean="0"/>
              <a:t>Подъезд </a:t>
            </a:r>
            <a:r>
              <a:rPr lang="ru-RU" dirty="0"/>
              <a:t>— подъезды — много подъездов. Балкон — балконы — балконов. </a:t>
            </a:r>
            <a:endParaRPr lang="ru-RU" dirty="0" smtClean="0"/>
          </a:p>
          <a:p>
            <a:r>
              <a:rPr lang="ru-RU" dirty="0" smtClean="0"/>
              <a:t>Окно </a:t>
            </a:r>
            <a:r>
              <a:rPr lang="ru-RU" dirty="0"/>
              <a:t>— окна — много окон. </a:t>
            </a:r>
            <a:endParaRPr lang="ru-RU" dirty="0" smtClean="0"/>
          </a:p>
          <a:p>
            <a:r>
              <a:rPr lang="ru-RU" dirty="0" smtClean="0"/>
              <a:t>Форточка </a:t>
            </a:r>
            <a:r>
              <a:rPr lang="ru-RU" dirty="0"/>
              <a:t>— форточки — форточек. Лестница — лестницы — много лестниц. Дверь — двери — дверей. </a:t>
            </a:r>
            <a:endParaRPr lang="ru-RU" dirty="0" smtClean="0"/>
          </a:p>
          <a:p>
            <a:r>
              <a:rPr lang="ru-RU" dirty="0" smtClean="0"/>
              <a:t>Звонок </a:t>
            </a:r>
            <a:r>
              <a:rPr lang="ru-RU" dirty="0"/>
              <a:t>— звонки — звонков. </a:t>
            </a:r>
            <a:endParaRPr lang="ru-RU" dirty="0" smtClean="0"/>
          </a:p>
          <a:p>
            <a:r>
              <a:rPr lang="ru-RU" dirty="0" smtClean="0"/>
              <a:t>Крыша </a:t>
            </a:r>
            <a:r>
              <a:rPr lang="ru-RU" dirty="0"/>
              <a:t>— крыши — много крыш. </a:t>
            </a:r>
            <a:endParaRPr lang="ru-RU" dirty="0" smtClean="0"/>
          </a:p>
          <a:p>
            <a:r>
              <a:rPr lang="ru-RU" dirty="0" smtClean="0"/>
              <a:t>Труба </a:t>
            </a:r>
            <a:r>
              <a:rPr lang="ru-RU" dirty="0"/>
              <a:t>— трубы — много труб.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305342"/>
            <a:ext cx="2160240" cy="219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97718"/>
            <a:ext cx="3384376" cy="28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9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3"/>
                </a:solidFill>
              </a:rPr>
              <a:t>Упражнение в словообразовании «Назови ласково».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Дом — домик, домишко, домище.</a:t>
            </a:r>
          </a:p>
          <a:p>
            <a:pPr marL="0" indent="0">
              <a:buNone/>
            </a:pPr>
            <a:r>
              <a:rPr lang="ru-RU" dirty="0"/>
              <a:t>Город — городок, городишко, городище.</a:t>
            </a:r>
          </a:p>
          <a:p>
            <a:pPr marL="0" indent="0">
              <a:buNone/>
            </a:pPr>
            <a:r>
              <a:rPr lang="ru-RU" dirty="0"/>
              <a:t>Окно — окошко, окошечко.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Рама </a:t>
            </a:r>
            <a:r>
              <a:rPr lang="ru-RU" dirty="0"/>
              <a:t>— рамка, рамочка.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Комната </a:t>
            </a:r>
            <a:r>
              <a:rPr lang="ru-RU" dirty="0"/>
              <a:t>— комнатка, комнатушка.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Стена </a:t>
            </a:r>
            <a:r>
              <a:rPr lang="ru-RU" dirty="0"/>
              <a:t>— стенка, стеночка.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Дверь </a:t>
            </a:r>
            <a:r>
              <a:rPr lang="ru-RU" dirty="0"/>
              <a:t>— дверка, дверца.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Балкон </a:t>
            </a:r>
            <a:r>
              <a:rPr lang="ru-RU" dirty="0"/>
              <a:t>— балкончик.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Лестница </a:t>
            </a:r>
            <a:r>
              <a:rPr lang="ru-RU" dirty="0"/>
              <a:t>— лесенка.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Звонок </a:t>
            </a:r>
            <a:r>
              <a:rPr lang="ru-RU" dirty="0"/>
              <a:t>— звоночек.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Крыша </a:t>
            </a:r>
            <a:r>
              <a:rPr lang="ru-RU" dirty="0"/>
              <a:t>— крышка, крышечка.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Порог </a:t>
            </a:r>
            <a:r>
              <a:rPr lang="ru-RU" dirty="0"/>
              <a:t>— порожек.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484785"/>
            <a:ext cx="2363032" cy="2232247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289498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052736"/>
            <a:ext cx="2122921" cy="235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246016"/>
            <a:ext cx="24384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984" y="3764191"/>
            <a:ext cx="2071019" cy="155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dirty="0">
                <a:ln/>
                <a:solidFill>
                  <a:schemeClr val="accent3"/>
                </a:solidFill>
              </a:rPr>
              <a:t>Загадайте ребёнку </a:t>
            </a:r>
            <a:r>
              <a:rPr lang="ru-RU" b="1" i="1" dirty="0" smtClean="0">
                <a:ln/>
                <a:solidFill>
                  <a:schemeClr val="accent3"/>
                </a:solidFill>
              </a:rPr>
              <a:t>загадки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610744" cy="1965895"/>
          </a:xfrm>
        </p:spPr>
        <p:txBody>
          <a:bodyPr>
            <a:normAutofit fontScale="77500" lnSpcReduction="20000"/>
          </a:bodyPr>
          <a:lstStyle/>
          <a:p>
            <a:r>
              <a:rPr lang="ru-RU" b="0" dirty="0"/>
              <a:t>В нём живёт моя родня,</a:t>
            </a:r>
            <a:br>
              <a:rPr lang="ru-RU" b="0" dirty="0"/>
            </a:br>
            <a:r>
              <a:rPr lang="ru-RU" b="0" dirty="0"/>
              <a:t>Мне без неё не жить ни дня.</a:t>
            </a:r>
            <a:br>
              <a:rPr lang="ru-RU" b="0" dirty="0"/>
            </a:br>
            <a:r>
              <a:rPr lang="ru-RU" b="0" dirty="0"/>
              <a:t>В него стремлюсь всегда и всюду,</a:t>
            </a:r>
            <a:br>
              <a:rPr lang="ru-RU" b="0" dirty="0"/>
            </a:br>
            <a:r>
              <a:rPr lang="ru-RU" b="0" dirty="0"/>
              <a:t>К нему дорогу не забуду.</a:t>
            </a:r>
            <a:br>
              <a:rPr lang="ru-RU" b="0" dirty="0"/>
            </a:br>
            <a:r>
              <a:rPr lang="ru-RU" b="0" dirty="0"/>
              <a:t>Я его купил с трудом,</a:t>
            </a:r>
            <a:br>
              <a:rPr lang="ru-RU" b="0" dirty="0"/>
            </a:br>
            <a:r>
              <a:rPr lang="ru-RU" b="0" dirty="0"/>
              <a:t>Мой кров, родимый, тёплый… (Дом)</a:t>
            </a:r>
            <a:endParaRPr lang="ru-RU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419873" y="2348880"/>
            <a:ext cx="3312368" cy="208823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0" dirty="0"/>
              <a:t>Живут соседки</a:t>
            </a:r>
            <a:br>
              <a:rPr lang="ru-RU" sz="2000" b="0" dirty="0"/>
            </a:br>
            <a:r>
              <a:rPr lang="ru-RU" sz="2000" b="0" dirty="0"/>
              <a:t>В одной избе,</a:t>
            </a:r>
            <a:br>
              <a:rPr lang="ru-RU" sz="2000" b="0" dirty="0"/>
            </a:br>
            <a:r>
              <a:rPr lang="ru-RU" sz="2000" b="0" dirty="0"/>
              <a:t>Дома видятся,</a:t>
            </a:r>
            <a:br>
              <a:rPr lang="ru-RU" sz="2000" b="0" dirty="0"/>
            </a:br>
            <a:r>
              <a:rPr lang="ru-RU" sz="2000" b="0" dirty="0"/>
              <a:t>На улице - нет. (Окна</a:t>
            </a:r>
            <a:r>
              <a:rPr lang="ru-RU" sz="2000" b="0" dirty="0" smtClean="0"/>
              <a:t>)</a:t>
            </a:r>
          </a:p>
          <a:p>
            <a:endParaRPr lang="ru-RU" sz="2000" b="0" dirty="0" smtClean="0"/>
          </a:p>
          <a:p>
            <a:r>
              <a:rPr lang="ru-RU" sz="2000" b="0" dirty="0" smtClean="0"/>
              <a:t>То </a:t>
            </a:r>
            <a:r>
              <a:rPr lang="ru-RU" sz="2000" b="0" dirty="0"/>
              <a:t>она скрипит, то ноет.</a:t>
            </a:r>
            <a:br>
              <a:rPr lang="ru-RU" sz="2000" b="0" dirty="0"/>
            </a:br>
            <a:r>
              <a:rPr lang="ru-RU" sz="2000" b="0" dirty="0"/>
              <a:t>То откроет, то закроет. (Дверь)</a:t>
            </a:r>
            <a:endParaRPr lang="ru-RU" sz="2000" b="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2"/>
            <a:ext cx="2409825" cy="240982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268760"/>
            <a:ext cx="1946943" cy="2625725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1996794" cy="2251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14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Сосчитайте </a:t>
            </a:r>
            <a:r>
              <a:rPr lang="ru-RU" b="1" dirty="0">
                <a:ln/>
                <a:solidFill>
                  <a:schemeClr val="accent3"/>
                </a:solidFill>
              </a:rPr>
              <a:t>до пяти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571184" cy="15407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Слова:  </a:t>
            </a:r>
            <a:r>
              <a:rPr lang="ru-RU" dirty="0"/>
              <a:t>Комната, дом, этаж, окно — одна комната, две комнаты и т.д.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52936"/>
            <a:ext cx="4604959" cy="3457612"/>
          </a:xfrm>
        </p:spPr>
      </p:pic>
    </p:spTree>
    <p:extLst>
      <p:ext uri="{BB962C8B-B14F-4D97-AF65-F5344CB8AC3E}">
        <p14:creationId xmlns:p14="http://schemas.microsoft.com/office/powerpoint/2010/main" val="236419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Поиграйте вместе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97959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Найдите 5 отличий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54" y="1772816"/>
            <a:ext cx="7776148" cy="3343093"/>
          </a:xfrm>
        </p:spPr>
      </p:pic>
    </p:spTree>
    <p:extLst>
      <p:ext uri="{BB962C8B-B14F-4D97-AF65-F5344CB8AC3E}">
        <p14:creationId xmlns:p14="http://schemas.microsoft.com/office/powerpoint/2010/main" val="22808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354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Уважаемые родители!</vt:lpstr>
      <vt:lpstr>Игра "Из чего построен дом?"</vt:lpstr>
      <vt:lpstr>Назовите части дома</vt:lpstr>
      <vt:lpstr>Поиграйте с ребёнком в игры</vt:lpstr>
      <vt:lpstr>Упражнение в словообразовании «Назови ласково».</vt:lpstr>
      <vt:lpstr>Загадайте ребёнку загадки</vt:lpstr>
      <vt:lpstr>Сосчитайте до пяти</vt:lpstr>
      <vt:lpstr>Поиграйте вместе</vt:lpstr>
      <vt:lpstr>Найдите 5 отличий</vt:lpstr>
      <vt:lpstr>Нарисуйте домик</vt:lpstr>
      <vt:lpstr>Пальчиковая гимнастика</vt:lpstr>
      <vt:lpstr> Занимаемся вместе - занимаемся играя!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Толик</dc:creator>
  <cp:lastModifiedBy>Толик</cp:lastModifiedBy>
  <cp:revision>11</cp:revision>
  <dcterms:created xsi:type="dcterms:W3CDTF">2020-05-26T07:36:57Z</dcterms:created>
  <dcterms:modified xsi:type="dcterms:W3CDTF">2020-05-26T09:45:27Z</dcterms:modified>
</cp:coreProperties>
</file>