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02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8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2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9473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46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9814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86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724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7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7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2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4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5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99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5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0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81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3A87CC-9C57-4E23-BF7A-28E04A0B721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817D210-5C35-411C-9B39-424A313B0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1611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731" y="83127"/>
            <a:ext cx="8756073" cy="1271847"/>
          </a:xfrm>
        </p:spPr>
        <p:txBody>
          <a:bodyPr/>
          <a:lstStyle/>
          <a:p>
            <a:r>
              <a:rPr lang="ru-RU" dirty="0" smtClean="0">
                <a:solidFill>
                  <a:srgbClr val="CC00CC"/>
                </a:solidFill>
              </a:rPr>
              <a:t>Игра «Лабиринт»</a:t>
            </a:r>
            <a:endParaRPr lang="ru-RU" dirty="0">
              <a:solidFill>
                <a:srgbClr val="CC00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254" y="4910667"/>
            <a:ext cx="6400800" cy="1947333"/>
          </a:xfrm>
        </p:spPr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rgbClr val="CC00CC"/>
                </a:solidFill>
              </a:rPr>
              <a:t>Воспитатель детского сада №12 Ахмедова </a:t>
            </a:r>
            <a:r>
              <a:rPr lang="ru-RU" sz="4000" dirty="0" err="1" smtClean="0">
                <a:solidFill>
                  <a:srgbClr val="CC00CC"/>
                </a:solidFill>
              </a:rPr>
              <a:t>Наргиз</a:t>
            </a:r>
            <a:r>
              <a:rPr lang="ru-RU" sz="4000" dirty="0" smtClean="0">
                <a:solidFill>
                  <a:srgbClr val="CC00CC"/>
                </a:solidFill>
              </a:rPr>
              <a:t> </a:t>
            </a:r>
            <a:r>
              <a:rPr lang="ru-RU" sz="4000" dirty="0" err="1" smtClean="0">
                <a:solidFill>
                  <a:srgbClr val="CC00CC"/>
                </a:solidFill>
              </a:rPr>
              <a:t>Исламудиновна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407" y="1417398"/>
            <a:ext cx="3915295" cy="4466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3456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138" y="540328"/>
            <a:ext cx="11336313" cy="2951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28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88" y="685800"/>
            <a:ext cx="4819650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58920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18" y="548487"/>
            <a:ext cx="2707097" cy="3610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965" y="544595"/>
            <a:ext cx="2707555" cy="3610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7666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Детям построим могут выполнить задания-надо подготовить карточки с теми же цветами или цифрами, что на втулках. Карточки перемешиваются и случайным выбором вытягиваются  из колодца. И надо пройти лабиринт по тоннелям именно в том порядке , как выпали цвета ил цифры.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56" y="402395"/>
            <a:ext cx="2635135" cy="3513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37" y="402395"/>
            <a:ext cx="2626822" cy="3513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31990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986" y="1930817"/>
            <a:ext cx="3263503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193" y="1930817"/>
            <a:ext cx="3727240" cy="4351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4247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1312384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</TotalTime>
  <Words>57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Сектор</vt:lpstr>
      <vt:lpstr>Игра «Лабиринт»</vt:lpstr>
      <vt:lpstr>  </vt:lpstr>
      <vt:lpstr>Презентация PowerPoint</vt:lpstr>
      <vt:lpstr>Презентация PowerPoint</vt:lpstr>
      <vt:lpstr>Детям построим могут выполнить задания-надо подготовить карточки с теми же цветами или цифрами, что на втулках. Карточки перемешиваются и случайным выбором вытягиваются  из колодца. И надо пройти лабиринт по тоннелям именно в том порядке , как выпали цвета ил цифры.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«Лабиринт»</dc:title>
  <dc:creator>ahmedov_eldar84@mail.ru</dc:creator>
  <cp:lastModifiedBy>ahmedov_eldar84@mail.ru</cp:lastModifiedBy>
  <cp:revision>7</cp:revision>
  <dcterms:created xsi:type="dcterms:W3CDTF">2020-05-01T15:58:24Z</dcterms:created>
  <dcterms:modified xsi:type="dcterms:W3CDTF">2020-05-28T20:15:20Z</dcterms:modified>
</cp:coreProperties>
</file>