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грушки-памятей-детства-конфеты-18635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5984" y="2071678"/>
            <a:ext cx="4714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Игрушки в гостях у детей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500042"/>
            <a:ext cx="6782379" cy="543720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642918"/>
            <a:ext cx="5084769" cy="545087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587" y="500042"/>
            <a:ext cx="7017226" cy="558008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7425815_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642918"/>
            <a:ext cx="4699213" cy="533830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re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428604"/>
            <a:ext cx="4744105" cy="593013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67425777_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571480"/>
            <a:ext cx="3830221" cy="56304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3" y="615870"/>
            <a:ext cx="4519816" cy="546425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46_2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714356"/>
            <a:ext cx="6005353" cy="543720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642918"/>
            <a:ext cx="5652974" cy="558474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44254a4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714356"/>
            <a:ext cx="6512970" cy="506246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642918"/>
            <a:ext cx="5794397" cy="579439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262307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642918"/>
            <a:ext cx="7249609" cy="543720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2020-04-09T23:07:08Z</dcterms:created>
  <dcterms:modified xsi:type="dcterms:W3CDTF">2020-05-28T04:48:03Z</dcterms:modified>
</cp:coreProperties>
</file>