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Сказка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708920"/>
            <a:ext cx="6400800" cy="1752600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7030A0"/>
                </a:solidFill>
              </a:rPr>
              <a:t>«Теремок»</a:t>
            </a:r>
            <a:endParaRPr lang="ru-RU" sz="8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7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Без названия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0708"/>
            <a:ext cx="5976664" cy="647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5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8964"/>
            <a:ext cx="5904656" cy="636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98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330" y="836712"/>
            <a:ext cx="7059069" cy="514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17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8019333" cy="499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15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47934"/>
            <a:ext cx="7330880" cy="490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39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Без названия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63657"/>
            <a:ext cx="6480720" cy="497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72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1330"/>
            <a:ext cx="6480720" cy="601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5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2571"/>
            <a:ext cx="6552728" cy="603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57967"/>
            <a:ext cx="7128792" cy="568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3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Без названия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616624" cy="578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77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Без названия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200800" cy="53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6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Сказка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 художественной литературы</dc:title>
  <dc:creator>User</dc:creator>
  <cp:lastModifiedBy>Пользователь</cp:lastModifiedBy>
  <cp:revision>6</cp:revision>
  <dcterms:created xsi:type="dcterms:W3CDTF">2019-05-23T10:06:49Z</dcterms:created>
  <dcterms:modified xsi:type="dcterms:W3CDTF">2020-05-28T04:38:51Z</dcterms:modified>
</cp:coreProperties>
</file>