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9" r:id="rId2"/>
    <p:sldId id="258" r:id="rId3"/>
    <p:sldId id="267" r:id="rId4"/>
    <p:sldId id="275" r:id="rId5"/>
    <p:sldId id="27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80372-B8F8-4905-985A-41D4D92EAEF3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579073-BB94-443D-B91A-0DAAE3A73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631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79073-BB94-443D-B91A-0DAAE3A73B2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800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A605-2F85-4579-AC3C-8F083BB92908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05F8C-29DD-4FF8-9824-47DC5AE0D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A605-2F85-4579-AC3C-8F083BB92908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05F8C-29DD-4FF8-9824-47DC5AE0D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A605-2F85-4579-AC3C-8F083BB92908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05F8C-29DD-4FF8-9824-47DC5AE0D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A605-2F85-4579-AC3C-8F083BB92908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05F8C-29DD-4FF8-9824-47DC5AE0D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A605-2F85-4579-AC3C-8F083BB92908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05F8C-29DD-4FF8-9824-47DC5AE0D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A605-2F85-4579-AC3C-8F083BB92908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05F8C-29DD-4FF8-9824-47DC5AE0D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A605-2F85-4579-AC3C-8F083BB92908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05F8C-29DD-4FF8-9824-47DC5AE0D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A605-2F85-4579-AC3C-8F083BB92908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05F8C-29DD-4FF8-9824-47DC5AE0D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A605-2F85-4579-AC3C-8F083BB92908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05F8C-29DD-4FF8-9824-47DC5AE0D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A605-2F85-4579-AC3C-8F083BB92908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05F8C-29DD-4FF8-9824-47DC5AE0D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A605-2F85-4579-AC3C-8F083BB92908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05F8C-29DD-4FF8-9824-47DC5AE0D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AA605-2F85-4579-AC3C-8F083BB92908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05F8C-29DD-4FF8-9824-47DC5AE0D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928826"/>
          </a:xfr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Проект по продвижению чтения 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«Вы ещё не читаете, тогда мы идём к вам!»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C:\Documents and Settings\User\Рабочий стол\372135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3116"/>
            <a:ext cx="335758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714744" y="2143117"/>
            <a:ext cx="4929222" cy="378621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sz="2000" dirty="0" err="1" smtClean="0"/>
              <a:t>Халиуллина</a:t>
            </a:r>
            <a:r>
              <a:rPr lang="ru-RU" sz="2000" dirty="0" smtClean="0"/>
              <a:t> Наиля </a:t>
            </a:r>
            <a:r>
              <a:rPr lang="ru-RU" sz="2000" dirty="0" err="1" smtClean="0"/>
              <a:t>Саитовна</a:t>
            </a:r>
            <a:r>
              <a:rPr lang="ru-RU" sz="2000" dirty="0" smtClean="0"/>
              <a:t> – методист по ресурсному обеспечению образовательного процесса </a:t>
            </a:r>
            <a:r>
              <a:rPr lang="ru-RU" sz="2000" dirty="0" err="1" smtClean="0"/>
              <a:t>Новошешминского</a:t>
            </a:r>
            <a:r>
              <a:rPr lang="ru-RU" sz="2000" dirty="0" smtClean="0"/>
              <a:t> МР РТ</a:t>
            </a:r>
          </a:p>
          <a:p>
            <a:r>
              <a:rPr lang="ru-RU" sz="2000" dirty="0" smtClean="0"/>
              <a:t>образование –высшее </a:t>
            </a:r>
          </a:p>
          <a:p>
            <a:r>
              <a:rPr lang="ru-RU" sz="2000" dirty="0" smtClean="0"/>
              <a:t>Стаж работы -23 года</a:t>
            </a:r>
          </a:p>
          <a:p>
            <a:r>
              <a:rPr lang="ru-RU" sz="2000" dirty="0" smtClean="0"/>
              <a:t>Категория -1 квалификационная категория</a:t>
            </a:r>
          </a:p>
          <a:p>
            <a:r>
              <a:rPr lang="ru-RU" sz="2000" dirty="0" smtClean="0"/>
              <a:t>Нагрудный знак  МО и НРТ «За заслуги в образовании», 2014 г.</a:t>
            </a:r>
          </a:p>
          <a:p>
            <a:r>
              <a:rPr lang="ru-RU" sz="2000" dirty="0" smtClean="0"/>
              <a:t>Благодарственное письмо МО и Н РТ, 2015</a:t>
            </a:r>
          </a:p>
          <a:p>
            <a:r>
              <a:rPr lang="ru-RU" sz="2000" dirty="0" smtClean="0"/>
              <a:t>Победитель гранта «Лучший методист-2015»</a:t>
            </a:r>
          </a:p>
          <a:p>
            <a:r>
              <a:rPr lang="ru-RU" sz="2000" dirty="0" smtClean="0"/>
              <a:t>Победитель гранта «Лучший методист-2016»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649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429684" cy="457203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привлечение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детей к чтению с целью развития их творческого потенциала через совместную деятельность школьной и районной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библиотеки, 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как следствие, повышение статуса книги, чтения.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Задача проекта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Формирование информационной культуры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учащихся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способности детей: речь, мышление, фантазию;</a:t>
            </a:r>
          </a:p>
          <a:p>
            <a:pPr lvl="0">
              <a:buFont typeface="Wingdings" pitchFamily="2" charset="2"/>
              <a:buChar char="q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детей творческие способности, связанные с читательским восприятием;</a:t>
            </a:r>
          </a:p>
          <a:p>
            <a:pPr lvl="0">
              <a:buFont typeface="Wingdings" pitchFamily="2" charset="2"/>
              <a:buChar char="q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предоставлять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читателям возможность поделиться впечатлениями от прочитанного;</a:t>
            </a:r>
          </a:p>
          <a:p>
            <a:pPr lvl="0">
              <a:buFont typeface="Wingdings" pitchFamily="2" charset="2"/>
              <a:buChar char="q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274638"/>
            <a:ext cx="2379059" cy="1807987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49651" y="15331"/>
            <a:ext cx="8229600" cy="1143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548680"/>
            <a:ext cx="7615262" cy="5577483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Современная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ситуация, сложившаяся в обществе, характеризуется падением престижа чтения среди детей и молодёжи. Эта проблема носит масштабный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характер и эта проблема наблюдается и в нашем районе.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последнее время наши дети всё реже берут книгу. Культуру чтения постепенно вытесняет телевидение, интернет и т. д. если учащиеся и читают, то только то, что проходят по программе на уроках литературы. Разработка проекта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вызвана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необходимостью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преодаления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кризиса чтения сегодняшнего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школьника. Проект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рассчитан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учащихся 5-9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классов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Реализация проекта: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3354569"/>
              </p:ext>
            </p:extLst>
          </p:nvPr>
        </p:nvGraphicFramePr>
        <p:xfrm>
          <a:off x="251520" y="1196752"/>
          <a:ext cx="8568952" cy="583249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753379"/>
                <a:gridCol w="3677599"/>
                <a:gridCol w="2137974"/>
              </a:tblGrid>
              <a:tr h="589939">
                <a:tc>
                  <a:txBody>
                    <a:bodyPr/>
                    <a:lstStyle/>
                    <a:p>
                      <a:r>
                        <a:rPr lang="ru-RU" dirty="0" smtClean="0"/>
                        <a:t>Школы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</a:t>
                      </a:r>
                      <a:endParaRPr lang="ru-RU" dirty="0"/>
                    </a:p>
                  </a:txBody>
                  <a:tcPr/>
                </a:tc>
              </a:tr>
              <a:tr h="917829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Шахмайкинская</a:t>
                      </a:r>
                      <a:r>
                        <a:rPr lang="ru-RU" sz="1400" dirty="0" smtClean="0"/>
                        <a:t> СОШ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«Читающая молодёжь – надежда </a:t>
                      </a:r>
                      <a:r>
                        <a:rPr lang="ru-RU" sz="1400" dirty="0" err="1" smtClean="0"/>
                        <a:t>Новошешминского</a:t>
                      </a:r>
                      <a:r>
                        <a:rPr lang="ru-RU" sz="1400" dirty="0" smtClean="0"/>
                        <a:t> района»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Круглый стол: обсуждение читаемости молодёжи: проблемы и пути их решения совместно с социальными партнёрами</a:t>
                      </a:r>
                      <a:endParaRPr lang="ru-RU" sz="1400" dirty="0"/>
                    </a:p>
                  </a:txBody>
                  <a:tcPr/>
                </a:tc>
              </a:tr>
              <a:tr h="749211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Новошешминская</a:t>
                      </a:r>
                      <a:r>
                        <a:rPr lang="ru-RU" sz="1400" dirty="0" smtClean="0"/>
                        <a:t> СОШ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aseline="0" dirty="0" smtClean="0"/>
                        <a:t>  «Минута для чтения»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На переменах</a:t>
                      </a:r>
                      <a:r>
                        <a:rPr lang="ru-RU" sz="1400" baseline="0" dirty="0" smtClean="0"/>
                        <a:t> волонтёры в ярких майках  со слоганом «В компьютере – новизна, в книге-жизнь» проводят </a:t>
                      </a:r>
                      <a:r>
                        <a:rPr lang="ru-RU" sz="1400" baseline="0" smtClean="0"/>
                        <a:t>флешбук</a:t>
                      </a:r>
                      <a:endParaRPr lang="ru-RU" sz="1400" dirty="0"/>
                    </a:p>
                  </a:txBody>
                  <a:tcPr/>
                </a:tc>
              </a:tr>
              <a:tr h="749211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Черёмуховская</a:t>
                      </a:r>
                      <a:r>
                        <a:rPr lang="ru-RU" sz="1400" dirty="0" smtClean="0"/>
                        <a:t> СОШ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«Вы ещё не читаете, тогда мы идём к вам»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Проведение акции с целью </a:t>
                      </a:r>
                      <a:r>
                        <a:rPr lang="ru-RU" sz="1400" dirty="0" err="1" smtClean="0"/>
                        <a:t>популиризации</a:t>
                      </a:r>
                      <a:r>
                        <a:rPr lang="ru-RU" sz="1400" dirty="0" smtClean="0"/>
                        <a:t> чтения, повышения интереса к чтению</a:t>
                      </a:r>
                      <a:endParaRPr lang="ru-RU" sz="1400" dirty="0"/>
                    </a:p>
                  </a:txBody>
                  <a:tcPr/>
                </a:tc>
              </a:tr>
              <a:tr h="416228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Новошешминская</a:t>
                      </a:r>
                      <a:r>
                        <a:rPr lang="ru-RU" sz="1400" dirty="0" smtClean="0"/>
                        <a:t> гимназия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«Здравствуй, чтение мое!» 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Выпуск буклетов по внеклассному чтению</a:t>
                      </a:r>
                      <a:endParaRPr lang="ru-RU" sz="1400" dirty="0"/>
                    </a:p>
                  </a:txBody>
                  <a:tcPr/>
                </a:tc>
              </a:tr>
              <a:tr h="18953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Ленинская СОШ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«С любимой книгой»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Фотоакция</a:t>
                      </a:r>
                      <a:endParaRPr lang="ru-RU" sz="1400" dirty="0"/>
                    </a:p>
                  </a:txBody>
                  <a:tcPr/>
                </a:tc>
              </a:tr>
              <a:tr h="275253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Зиреклинский</a:t>
                      </a:r>
                      <a:r>
                        <a:rPr lang="ru-RU" sz="1400" dirty="0" smtClean="0"/>
                        <a:t> лицей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«Мой любимый литературный герой»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Сочинение о любимых литературных героях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851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Ожидаемые результаты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Развитие </a:t>
            </a:r>
            <a:r>
              <a:rPr lang="ru-RU" dirty="0"/>
              <a:t>читательского интереса и культуры чтения ребёнка, привлечение к систематическому чтению. Увлечение группы систематически читающих </a:t>
            </a:r>
            <a:r>
              <a:rPr lang="ru-RU" dirty="0" smtClean="0"/>
              <a:t>детей;</a:t>
            </a:r>
          </a:p>
          <a:p>
            <a:r>
              <a:rPr lang="ru-RU" dirty="0" smtClean="0"/>
              <a:t>Формирование </a:t>
            </a:r>
            <a:r>
              <a:rPr lang="ru-RU" dirty="0"/>
              <a:t>читательской </a:t>
            </a:r>
            <a:r>
              <a:rPr lang="ru-RU" dirty="0" smtClean="0"/>
              <a:t>компетентности;</a:t>
            </a:r>
          </a:p>
          <a:p>
            <a:r>
              <a:rPr lang="ru-RU" dirty="0" smtClean="0"/>
              <a:t>Раскрытие </a:t>
            </a:r>
            <a:r>
              <a:rPr lang="ru-RU" dirty="0"/>
              <a:t>творческого потенциала детей через совместную </a:t>
            </a:r>
            <a:r>
              <a:rPr lang="ru-RU" dirty="0" smtClean="0"/>
              <a:t>читательскую деятельность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997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DB3E2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1004</TotalTime>
  <Words>376</Words>
  <Application>Microsoft Office PowerPoint</Application>
  <PresentationFormat>Экран (4:3)</PresentationFormat>
  <Paragraphs>52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 New Roman</vt:lpstr>
      <vt:lpstr>Wingdings</vt:lpstr>
      <vt:lpstr>Тема Office</vt:lpstr>
      <vt:lpstr>Проект по продвижению чтения  «Вы ещё не читаете, тогда мы идём к вам!»</vt:lpstr>
      <vt:lpstr>Презентация PowerPoint</vt:lpstr>
      <vt:lpstr>Презентация PowerPoint</vt:lpstr>
      <vt:lpstr>Реализация проекта:</vt:lpstr>
      <vt:lpstr>Ожидаемые результаты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</dc:title>
  <dc:creator>User</dc:creator>
  <cp:lastModifiedBy>РОО</cp:lastModifiedBy>
  <cp:revision>145</cp:revision>
  <dcterms:created xsi:type="dcterms:W3CDTF">2016-05-05T08:16:52Z</dcterms:created>
  <dcterms:modified xsi:type="dcterms:W3CDTF">2017-06-19T10:12:46Z</dcterms:modified>
</cp:coreProperties>
</file>