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43" autoAdjust="0"/>
    <p:restoredTop sz="94652" autoAdjust="0"/>
  </p:normalViewPr>
  <p:slideViewPr>
    <p:cSldViewPr>
      <p:cViewPr varScale="1">
        <p:scale>
          <a:sx n="83" d="100"/>
          <a:sy n="83" d="100"/>
        </p:scale>
        <p:origin x="154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F7F02572-548E-4D98-A304-DA2A45008C7A}" type="slidenum">
              <a:rPr lang="es-ES"/>
              <a:pPr/>
              <a:t>‹#›</a:t>
            </a:fld>
            <a:endParaRPr lang="es-ES"/>
          </a:p>
        </p:txBody>
      </p:sp>
    </p:spTree>
    <p:extLst>
      <p:ext uri="{BB962C8B-B14F-4D97-AF65-F5344CB8AC3E}">
        <p14:creationId xmlns:p14="http://schemas.microsoft.com/office/powerpoint/2010/main" val="1618900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B94138F0-53A0-42EF-9BB1-7DBAC607D280}" type="slidenum">
              <a:rPr lang="es-ES"/>
              <a:pPr/>
              <a:t>‹#›</a:t>
            </a:fld>
            <a:endParaRPr lang="es-ES"/>
          </a:p>
        </p:txBody>
      </p:sp>
    </p:spTree>
    <p:extLst>
      <p:ext uri="{BB962C8B-B14F-4D97-AF65-F5344CB8AC3E}">
        <p14:creationId xmlns:p14="http://schemas.microsoft.com/office/powerpoint/2010/main" val="225447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414171D3-3261-41A5-B120-D8C5AEC0B183}" type="slidenum">
              <a:rPr lang="es-ES"/>
              <a:pPr/>
              <a:t>‹#›</a:t>
            </a:fld>
            <a:endParaRPr lang="es-ES"/>
          </a:p>
        </p:txBody>
      </p:sp>
    </p:spTree>
    <p:extLst>
      <p:ext uri="{BB962C8B-B14F-4D97-AF65-F5344CB8AC3E}">
        <p14:creationId xmlns:p14="http://schemas.microsoft.com/office/powerpoint/2010/main" val="579583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3700E05E-8813-41B2-9046-3ABB75AE570A}" type="slidenum">
              <a:rPr lang="es-ES"/>
              <a:pPr/>
              <a:t>‹#›</a:t>
            </a:fld>
            <a:endParaRPr lang="es-ES"/>
          </a:p>
        </p:txBody>
      </p:sp>
    </p:spTree>
    <p:extLst>
      <p:ext uri="{BB962C8B-B14F-4D97-AF65-F5344CB8AC3E}">
        <p14:creationId xmlns:p14="http://schemas.microsoft.com/office/powerpoint/2010/main" val="2596300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1F5A451D-A7C6-4D60-8CFF-B08F9D20AEC3}" type="slidenum">
              <a:rPr lang="es-ES"/>
              <a:pPr/>
              <a:t>‹#›</a:t>
            </a:fld>
            <a:endParaRPr lang="es-ES"/>
          </a:p>
        </p:txBody>
      </p:sp>
    </p:spTree>
    <p:extLst>
      <p:ext uri="{BB962C8B-B14F-4D97-AF65-F5344CB8AC3E}">
        <p14:creationId xmlns:p14="http://schemas.microsoft.com/office/powerpoint/2010/main" val="2036494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98B3E70A-12BF-4F76-AC3C-415531885895}" type="slidenum">
              <a:rPr lang="es-ES"/>
              <a:pPr/>
              <a:t>‹#›</a:t>
            </a:fld>
            <a:endParaRPr lang="es-ES"/>
          </a:p>
        </p:txBody>
      </p:sp>
    </p:spTree>
    <p:extLst>
      <p:ext uri="{BB962C8B-B14F-4D97-AF65-F5344CB8AC3E}">
        <p14:creationId xmlns:p14="http://schemas.microsoft.com/office/powerpoint/2010/main" val="3023285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s-ES"/>
          </a:p>
        </p:txBody>
      </p:sp>
      <p:sp>
        <p:nvSpPr>
          <p:cNvPr id="8" name="Нижний колонтитул 7"/>
          <p:cNvSpPr>
            <a:spLocks noGrp="1"/>
          </p:cNvSpPr>
          <p:nvPr>
            <p:ph type="ftr" sz="quarter" idx="11"/>
          </p:nvPr>
        </p:nvSpPr>
        <p:spPr/>
        <p:txBody>
          <a:bodyPr/>
          <a:lstStyle>
            <a:lvl1pPr>
              <a:defRPr/>
            </a:lvl1pPr>
          </a:lstStyle>
          <a:p>
            <a:endParaRPr lang="es-ES"/>
          </a:p>
        </p:txBody>
      </p:sp>
      <p:sp>
        <p:nvSpPr>
          <p:cNvPr id="9" name="Номер слайда 8"/>
          <p:cNvSpPr>
            <a:spLocks noGrp="1"/>
          </p:cNvSpPr>
          <p:nvPr>
            <p:ph type="sldNum" sz="quarter" idx="12"/>
          </p:nvPr>
        </p:nvSpPr>
        <p:spPr/>
        <p:txBody>
          <a:bodyPr/>
          <a:lstStyle>
            <a:lvl1pPr>
              <a:defRPr/>
            </a:lvl1pPr>
          </a:lstStyle>
          <a:p>
            <a:fld id="{DC357A77-EEC5-4E68-B28B-6663551DD0CA}" type="slidenum">
              <a:rPr lang="es-ES"/>
              <a:pPr/>
              <a:t>‹#›</a:t>
            </a:fld>
            <a:endParaRPr lang="es-ES"/>
          </a:p>
        </p:txBody>
      </p:sp>
    </p:spTree>
    <p:extLst>
      <p:ext uri="{BB962C8B-B14F-4D97-AF65-F5344CB8AC3E}">
        <p14:creationId xmlns:p14="http://schemas.microsoft.com/office/powerpoint/2010/main" val="808983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s-ES"/>
          </a:p>
        </p:txBody>
      </p:sp>
      <p:sp>
        <p:nvSpPr>
          <p:cNvPr id="4" name="Нижний колонтитул 3"/>
          <p:cNvSpPr>
            <a:spLocks noGrp="1"/>
          </p:cNvSpPr>
          <p:nvPr>
            <p:ph type="ftr" sz="quarter" idx="11"/>
          </p:nvPr>
        </p:nvSpPr>
        <p:spPr/>
        <p:txBody>
          <a:bodyPr/>
          <a:lstStyle>
            <a:lvl1pPr>
              <a:defRPr/>
            </a:lvl1pPr>
          </a:lstStyle>
          <a:p>
            <a:endParaRPr lang="es-ES"/>
          </a:p>
        </p:txBody>
      </p:sp>
      <p:sp>
        <p:nvSpPr>
          <p:cNvPr id="5" name="Номер слайда 4"/>
          <p:cNvSpPr>
            <a:spLocks noGrp="1"/>
          </p:cNvSpPr>
          <p:nvPr>
            <p:ph type="sldNum" sz="quarter" idx="12"/>
          </p:nvPr>
        </p:nvSpPr>
        <p:spPr/>
        <p:txBody>
          <a:bodyPr/>
          <a:lstStyle>
            <a:lvl1pPr>
              <a:defRPr/>
            </a:lvl1pPr>
          </a:lstStyle>
          <a:p>
            <a:fld id="{3E5C11CC-81A4-45B0-98D0-79296FEEE978}" type="slidenum">
              <a:rPr lang="es-ES"/>
              <a:pPr/>
              <a:t>‹#›</a:t>
            </a:fld>
            <a:endParaRPr lang="es-ES"/>
          </a:p>
        </p:txBody>
      </p:sp>
    </p:spTree>
    <p:extLst>
      <p:ext uri="{BB962C8B-B14F-4D97-AF65-F5344CB8AC3E}">
        <p14:creationId xmlns:p14="http://schemas.microsoft.com/office/powerpoint/2010/main" val="2384295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p>
        </p:txBody>
      </p:sp>
      <p:sp>
        <p:nvSpPr>
          <p:cNvPr id="3" name="Нижний колонтитул 2"/>
          <p:cNvSpPr>
            <a:spLocks noGrp="1"/>
          </p:cNvSpPr>
          <p:nvPr>
            <p:ph type="ftr" sz="quarter" idx="11"/>
          </p:nvPr>
        </p:nvSpPr>
        <p:spPr/>
        <p:txBody>
          <a:bodyPr/>
          <a:lstStyle>
            <a:lvl1pPr>
              <a:defRPr/>
            </a:lvl1pPr>
          </a:lstStyle>
          <a:p>
            <a:endParaRPr lang="es-ES"/>
          </a:p>
        </p:txBody>
      </p:sp>
      <p:sp>
        <p:nvSpPr>
          <p:cNvPr id="4" name="Номер слайда 3"/>
          <p:cNvSpPr>
            <a:spLocks noGrp="1"/>
          </p:cNvSpPr>
          <p:nvPr>
            <p:ph type="sldNum" sz="quarter" idx="12"/>
          </p:nvPr>
        </p:nvSpPr>
        <p:spPr/>
        <p:txBody>
          <a:bodyPr/>
          <a:lstStyle>
            <a:lvl1pPr>
              <a:defRPr/>
            </a:lvl1pPr>
          </a:lstStyle>
          <a:p>
            <a:fld id="{BCFE17B5-407E-47F4-8689-55309989D0BE}" type="slidenum">
              <a:rPr lang="es-ES"/>
              <a:pPr/>
              <a:t>‹#›</a:t>
            </a:fld>
            <a:endParaRPr lang="es-ES"/>
          </a:p>
        </p:txBody>
      </p:sp>
    </p:spTree>
    <p:extLst>
      <p:ext uri="{BB962C8B-B14F-4D97-AF65-F5344CB8AC3E}">
        <p14:creationId xmlns:p14="http://schemas.microsoft.com/office/powerpoint/2010/main" val="158427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D2DDC904-D72D-4848-BCA6-F9CDC09F7BB8}" type="slidenum">
              <a:rPr lang="es-ES"/>
              <a:pPr/>
              <a:t>‹#›</a:t>
            </a:fld>
            <a:endParaRPr lang="es-ES"/>
          </a:p>
        </p:txBody>
      </p:sp>
    </p:spTree>
    <p:extLst>
      <p:ext uri="{BB962C8B-B14F-4D97-AF65-F5344CB8AC3E}">
        <p14:creationId xmlns:p14="http://schemas.microsoft.com/office/powerpoint/2010/main" val="3376028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AB17D483-6F28-4268-8413-255C1B10557D}" type="slidenum">
              <a:rPr lang="es-ES"/>
              <a:pPr/>
              <a:t>‹#›</a:t>
            </a:fld>
            <a:endParaRPr lang="es-ES"/>
          </a:p>
        </p:txBody>
      </p:sp>
    </p:spTree>
    <p:extLst>
      <p:ext uri="{BB962C8B-B14F-4D97-AF65-F5344CB8AC3E}">
        <p14:creationId xmlns:p14="http://schemas.microsoft.com/office/powerpoint/2010/main" val="59230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0815608-588A-43C1-8C16-229B11B87FED}"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67744" y="3691999"/>
            <a:ext cx="6984776" cy="2123658"/>
          </a:xfrm>
          <a:prstGeom prst="rect">
            <a:avLst/>
          </a:prstGeom>
          <a:noFill/>
        </p:spPr>
        <p:txBody>
          <a:bodyPr wrap="square" rtlCol="0">
            <a:spAutoFit/>
          </a:bodyPr>
          <a:lstStyle/>
          <a:p>
            <a:pPr algn="ctr"/>
            <a:r>
              <a:rPr lang="ru-RU" sz="4400" b="1" spc="300" dirty="0" smtClean="0">
                <a:ln w="11430" cmpd="sng">
                  <a:solidFill>
                    <a:schemeClr val="accent1">
                      <a:tint val="10000"/>
                    </a:schemeClr>
                  </a:solidFill>
                  <a:prstDash val="solid"/>
                  <a:miter lim="800000"/>
                </a:ln>
                <a:solidFill>
                  <a:srgbClr val="0070C0"/>
                </a:soli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t>Ветка рябины из пластилина</a:t>
            </a:r>
          </a:p>
          <a:p>
            <a:pPr algn="ctr"/>
            <a:r>
              <a:rPr lang="ru-RU" sz="4400" b="1" spc="300" dirty="0" smtClean="0">
                <a:ln w="11430" cmpd="sng">
                  <a:solidFill>
                    <a:schemeClr val="accent1">
                      <a:tint val="10000"/>
                    </a:schemeClr>
                  </a:solidFill>
                  <a:prstDash val="solid"/>
                  <a:miter lim="800000"/>
                </a:ln>
                <a:solidFill>
                  <a:srgbClr val="0070C0"/>
                </a:soli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t>1 </a:t>
            </a:r>
            <a:r>
              <a:rPr lang="ru-RU" sz="4400" b="1" spc="300" dirty="0" smtClean="0">
                <a:ln w="11430" cmpd="sng">
                  <a:solidFill>
                    <a:schemeClr val="accent1">
                      <a:tint val="10000"/>
                    </a:schemeClr>
                  </a:solidFill>
                  <a:prstDash val="solid"/>
                  <a:miter lim="800000"/>
                </a:ln>
                <a:solidFill>
                  <a:srgbClr val="0070C0"/>
                </a:soli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t>класс</a:t>
            </a:r>
            <a:endParaRPr lang="ru-RU" sz="4400" b="1" spc="300" dirty="0" smtClean="0">
              <a:ln w="11430" cmpd="sng">
                <a:solidFill>
                  <a:schemeClr val="accent1">
                    <a:tint val="10000"/>
                  </a:schemeClr>
                </a:solidFill>
                <a:prstDash val="solid"/>
                <a:miter lim="800000"/>
              </a:ln>
              <a:solidFill>
                <a:srgbClr val="0070C0"/>
              </a:soli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04664"/>
            <a:ext cx="4489911" cy="328733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8. Налепите листики на веточку.</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143000"/>
            <a:ext cx="7056784" cy="5292588"/>
          </a:xfrm>
          <a:prstGeom prst="rect">
            <a:avLst/>
          </a:prstGeom>
        </p:spPr>
      </p:pic>
    </p:spTree>
    <p:extLst>
      <p:ext uri="{BB962C8B-B14F-4D97-AF65-F5344CB8AC3E}">
        <p14:creationId xmlns:p14="http://schemas.microsoft.com/office/powerpoint/2010/main" val="2465992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9. Стекой прорисуйте рисунок – прожилки на листьях.</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3" y="1142999"/>
            <a:ext cx="7224802" cy="5418601"/>
          </a:xfrm>
          <a:prstGeom prst="rect">
            <a:avLst/>
          </a:prstGeom>
        </p:spPr>
      </p:pic>
    </p:spTree>
    <p:extLst>
      <p:ext uri="{BB962C8B-B14F-4D97-AF65-F5344CB8AC3E}">
        <p14:creationId xmlns:p14="http://schemas.microsoft.com/office/powerpoint/2010/main" val="10502974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10. Оформите таким образом каждый листочек.</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5" y="1142999"/>
            <a:ext cx="7320812" cy="5490609"/>
          </a:xfrm>
          <a:prstGeom prst="rect">
            <a:avLst/>
          </a:prstGeom>
        </p:spPr>
      </p:pic>
    </p:spTree>
    <p:extLst>
      <p:ext uri="{BB962C8B-B14F-4D97-AF65-F5344CB8AC3E}">
        <p14:creationId xmlns:p14="http://schemas.microsoft.com/office/powerpoint/2010/main" val="439016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436524"/>
            <a:ext cx="7040691" cy="5297541"/>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09636"/>
            <a:ext cx="4485749" cy="29700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8227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496" y="0"/>
            <a:ext cx="8928992" cy="1815882"/>
          </a:xfrm>
          <a:prstGeom prst="rect">
            <a:avLst/>
          </a:prstGeom>
          <a:noFill/>
        </p:spPr>
        <p:txBody>
          <a:bodyPr wrap="square" rtlCol="0">
            <a:spAutoFit/>
          </a:bodyPr>
          <a:lstStyle/>
          <a:p>
            <a:r>
              <a:rPr lang="ru-RU" sz="4000" b="1" spc="300" dirty="0" smtClean="0">
                <a:ln w="11430" cmpd="sng">
                  <a:solidFill>
                    <a:schemeClr val="accent1">
                      <a:tint val="10000"/>
                    </a:schemeClr>
                  </a:solidFill>
                  <a:prstDash val="solid"/>
                  <a:miter lim="800000"/>
                </a:ln>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8900000" scaled="1"/>
                  <a:tileRect/>
                </a:gra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t> </a:t>
            </a:r>
            <a:r>
              <a:rPr lang="ru-RU" dirty="0" smtClean="0"/>
              <a:t>1</a:t>
            </a:r>
            <a:r>
              <a:rPr lang="ru-RU" dirty="0"/>
              <a:t>. Лучше всего ветка рябины из пластилина будет смотреться в виде аппликации, поэтому подготовьте для работы соответствующий фон. Подойдет серый или голубой картон, ведь они похожи на оттенок неба. Но и другие цвета не запрещено использовать. Для лепки ягодок необходим алый пластилин, для веточек – коричневый, для листьев – зеленый и </a:t>
            </a:r>
            <a:r>
              <a:rPr lang="ru-RU" dirty="0" smtClean="0"/>
              <a:t>оранжевый.</a:t>
            </a:r>
            <a:endParaRPr lang="ru-RU" b="1" spc="300" dirty="0">
              <a:ln w="11430" cmpd="sng">
                <a:solidFill>
                  <a:schemeClr val="accent1">
                    <a:tint val="10000"/>
                  </a:schemeClr>
                </a:solidFill>
                <a:prstDash val="solid"/>
                <a:miter lim="800000"/>
              </a:ln>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8900000" scaled="1"/>
                <a:tileRect/>
              </a:gra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2" name="Скругленный прямоугольник 1"/>
          <p:cNvSpPr/>
          <p:nvPr/>
        </p:nvSpPr>
        <p:spPr>
          <a:xfrm>
            <a:off x="395536" y="1988840"/>
            <a:ext cx="7992888" cy="4464496"/>
          </a:xfrm>
          <a:prstGeom prst="roundRect">
            <a:avLst>
              <a:gd name="adj" fmla="val 6387"/>
            </a:avLst>
          </a:prstGeom>
          <a:solidFill>
            <a:schemeClr val="accent5">
              <a:alpha val="24000"/>
            </a:schemeClr>
          </a:solidFill>
        </p:spPr>
        <p:style>
          <a:lnRef idx="3">
            <a:schemeClr val="lt1"/>
          </a:lnRef>
          <a:fillRef idx="1">
            <a:schemeClr val="accent5"/>
          </a:fillRef>
          <a:effectRef idx="1">
            <a:schemeClr val="accent5"/>
          </a:effectRef>
          <a:fontRef idx="minor">
            <a:schemeClr val="lt1"/>
          </a:fontRef>
        </p:style>
        <p:txBody>
          <a:bodyPr rtlCol="0" anchor="ctr"/>
          <a:lstStyle/>
          <a:p>
            <a:r>
              <a:rPr lang="ru-RU" dirty="0" smtClean="0">
                <a:solidFill>
                  <a:schemeClr val="tx1">
                    <a:lumMod val="85000"/>
                    <a:lumOff val="15000"/>
                  </a:schemeClr>
                </a:solidFill>
              </a:rPr>
              <a:t>Текст слайда</a:t>
            </a:r>
            <a:endParaRPr lang="ru-RU" dirty="0">
              <a:solidFill>
                <a:schemeClr val="tx1">
                  <a:lumMod val="85000"/>
                  <a:lumOff val="15000"/>
                </a:schemeClr>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783" y="1967186"/>
            <a:ext cx="6464976" cy="484873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2. Скатайте из коричневого пластилина несколько длинных веточек, прикрепите их в верхней части аппликации.</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412776"/>
            <a:ext cx="6624736" cy="4968552"/>
          </a:xfrm>
          <a:prstGeom prst="rect">
            <a:avLst/>
          </a:prstGeom>
        </p:spPr>
      </p:pic>
    </p:spTree>
    <p:extLst>
      <p:ext uri="{BB962C8B-B14F-4D97-AF65-F5344CB8AC3E}">
        <p14:creationId xmlns:p14="http://schemas.microsoft.com/office/powerpoint/2010/main" val="1686506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3. Разомните в руках немного красного пластилина и, порвав его на мелкие части, скатайте небольшие ягодки. Выглядеть они будут аппетитно, поэтому если ваш ребенок еще маленький, следите, чтобы он не умудрился попробовать изделие на вкус.</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3" y="1484783"/>
            <a:ext cx="6648060" cy="4986045"/>
          </a:xfrm>
          <a:prstGeom prst="rect">
            <a:avLst/>
          </a:prstGeom>
        </p:spPr>
      </p:pic>
    </p:spTree>
    <p:extLst>
      <p:ext uri="{BB962C8B-B14F-4D97-AF65-F5344CB8AC3E}">
        <p14:creationId xmlns:p14="http://schemas.microsoft.com/office/powerpoint/2010/main" val="785532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4. Налепите густо ягодки на картонное полотно чуть ниже веточки.</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3" y="1142999"/>
            <a:ext cx="6960772" cy="5220579"/>
          </a:xfrm>
          <a:prstGeom prst="rect">
            <a:avLst/>
          </a:prstGeom>
        </p:spPr>
      </p:pic>
    </p:spTree>
    <p:extLst>
      <p:ext uri="{BB962C8B-B14F-4D97-AF65-F5344CB8AC3E}">
        <p14:creationId xmlns:p14="http://schemas.microsoft.com/office/powerpoint/2010/main" val="177433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5. Налепите на каждый шарик коричневую точку.</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143000"/>
            <a:ext cx="7128792" cy="5346594"/>
          </a:xfrm>
          <a:prstGeom prst="rect">
            <a:avLst/>
          </a:prstGeom>
        </p:spPr>
      </p:pic>
    </p:spTree>
    <p:extLst>
      <p:ext uri="{BB962C8B-B14F-4D97-AF65-F5344CB8AC3E}">
        <p14:creationId xmlns:p14="http://schemas.microsoft.com/office/powerpoint/2010/main" val="706047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6. Стекой сделайте несколько миниатюрных надрезов, чтобы придать плодам более реалистичный вид.</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9" y="1142999"/>
            <a:ext cx="7464828" cy="5598621"/>
          </a:xfrm>
          <a:prstGeom prst="rect">
            <a:avLst/>
          </a:prstGeom>
        </p:spPr>
      </p:pic>
    </p:spTree>
    <p:extLst>
      <p:ext uri="{BB962C8B-B14F-4D97-AF65-F5344CB8AC3E}">
        <p14:creationId xmlns:p14="http://schemas.microsoft.com/office/powerpoint/2010/main" val="3653756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t>7. Рябина спеет тогда, когда все деревья начинают менять свой зеленый наряд на желтый, поэтому для лепки листьев используйте и зеленый, и оранжевый пластилин. Скатайте множество небольших ромбиков.</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484784"/>
            <a:ext cx="6912768" cy="5184576"/>
          </a:xfrm>
          <a:prstGeom prst="rect">
            <a:avLst/>
          </a:prstGeom>
        </p:spPr>
      </p:pic>
    </p:spTree>
    <p:extLst>
      <p:ext uri="{BB962C8B-B14F-4D97-AF65-F5344CB8AC3E}">
        <p14:creationId xmlns:p14="http://schemas.microsoft.com/office/powerpoint/2010/main" val="1498380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1063</TotalTime>
  <Words>225</Words>
  <Application>Microsoft Office PowerPoint</Application>
  <PresentationFormat>Экран (4:3)</PresentationFormat>
  <Paragraphs>13</Paragraphs>
  <Slides>12</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12</vt:i4>
      </vt:variant>
    </vt:vector>
  </HeadingPairs>
  <TitlesOfParts>
    <vt:vector size="15" baseType="lpstr">
      <vt:lpstr>Arial</vt:lpstr>
      <vt:lpstr>Verdana</vt:lpstr>
      <vt:lpstr>Diseño predeterminado</vt:lpstr>
      <vt:lpstr>Презентация PowerPoint</vt:lpstr>
      <vt:lpstr>Презентация PowerPoint</vt:lpstr>
      <vt:lpstr>Презентация PowerPoint</vt:lpstr>
      <vt:lpstr>2. Скатайте из коричневого пластилина несколько длинных веточек, прикрепите их в верхней части аппликации.</vt:lpstr>
      <vt:lpstr>3. Разомните в руках немного красного пластилина и, порвав его на мелкие части, скатайте небольшие ягодки. Выглядеть они будут аппетитно, поэтому если ваш ребенок еще маленький, следите, чтобы он не умудрился попробовать изделие на вкус.</vt:lpstr>
      <vt:lpstr>4. Налепите густо ягодки на картонное полотно чуть ниже веточки.</vt:lpstr>
      <vt:lpstr>5. Налепите на каждый шарик коричневую точку.</vt:lpstr>
      <vt:lpstr>6. Стекой сделайте несколько миниатюрных надрезов, чтобы придать плодам более реалистичный вид.</vt:lpstr>
      <vt:lpstr>7. Рябина спеет тогда, когда все деревья начинают менять свой зеленый наряд на желтый, поэтому для лепки листьев используйте и зеленый, и оранжевый пластилин. Скатайте множество небольших ромбиков.</vt:lpstr>
      <vt:lpstr>8. Налепите листики на веточку.</vt:lpstr>
      <vt:lpstr>9. Стекой прорисуйте рисунок – прожилки на листьях.</vt:lpstr>
      <vt:lpstr>10. Оформите таким образом каждый листочек.</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Lenovo</cp:lastModifiedBy>
  <cp:revision>121</cp:revision>
  <dcterms:created xsi:type="dcterms:W3CDTF">2010-05-23T14:28:12Z</dcterms:created>
  <dcterms:modified xsi:type="dcterms:W3CDTF">2020-05-28T19:07:18Z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93004</vt:lpwstr>
  </property>
  <property fmtid="{D5CDD505-2E9C-101B-9397-08002B2CF9AE}" pid="3" name="NXPowerLiteSettings">
    <vt:lpwstr>F7000400038000</vt:lpwstr>
  </property>
  <property fmtid="{D5CDD505-2E9C-101B-9397-08002B2CF9AE}" pid="4" name="NXPowerLiteVersion">
    <vt:lpwstr>D5.0.3</vt:lpwstr>
  </property>
</Properties>
</file>