
<file path=[Content_Types].xml><?xml version="1.0" encoding="utf-8"?>
<Types xmlns="http://schemas.openxmlformats.org/package/2006/content-types">
  <Default ContentType="image/png" Extension="png"/>
  <Default ContentType="application/vnd.openxmlformats-officedocument.oleObject" Extension="bin"/>
  <Default ContentType="image/jpeg" Extension="jpeg"/>
  <Default ContentType="image/x-wmf" Extension="wmf"/>
  <Default ContentType="application/vnd.openxmlformats-package.relationships+xml" Extension="rels"/>
  <Default ContentType="application/xml" Extension="xml"/>
  <Default ContentType="application/vnd.openxmlformats-officedocument.vmlDrawing" Extension="vml"/>
  <Default ContentType="image/jpeg" Extension="jpg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17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app.xml" Type="http://schemas.openxmlformats.org/officeDocument/2006/relationships/extended-properties"/><Relationship Id="rId2" Target="docProps/core.xml" Type="http://schemas.openxmlformats.org/package/2006/relationships/metadata/core-properties"/><Relationship Id="rId1" Target="ppt/presentation.xml" Type="http://schemas.openxmlformats.org/officeDocument/2006/relationships/officeDocument"/><Relationship Id="rId4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84" r:id="rId1"/>
  </p:sldMasterIdLst>
  <p:sldIdLst>
    <p:sldId id="256" r:id="rId2"/>
    <p:sldId id="260" r:id="rId3"/>
    <p:sldId id="257" r:id="rId4"/>
    <p:sldId id="258" r:id="rId5"/>
    <p:sldId id="259" r:id="rId6"/>
    <p:sldId id="261" r:id="rId7"/>
    <p:sldId id="262" r:id="rId8"/>
    <p:sldId id="263" r:id="rId9"/>
    <p:sldId id="264" r:id="rId10"/>
    <p:sldId id="265" r:id="rId11"/>
    <p:sldId id="266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043" autoAdjust="0"/>
    <p:restoredTop sz="94660"/>
  </p:normalViewPr>
  <p:slideViewPr>
    <p:cSldViewPr snapToGrid="0">
      <p:cViewPr varScale="1">
        <p:scale>
          <a:sx n="74" d="100"/>
          <a:sy n="74" d="100"/>
        </p:scale>
        <p:origin x="41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3.wmf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C64D2596-BDA7-49CF-B819-7E3C4B6BB941}" type="datetimeFigureOut">
              <a:rPr lang="ru-RU" smtClean="0"/>
              <a:t>28.05.2020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A67EA300-89F6-40A4-A5DB-E8DCDFBBF261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422611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4D2596-BDA7-49CF-B819-7E3C4B6BB941}" type="datetimeFigureOut">
              <a:rPr lang="ru-RU" smtClean="0"/>
              <a:t>28.05.2020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7EA300-89F6-40A4-A5DB-E8DCDFBBF2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905599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4D2596-BDA7-49CF-B819-7E3C4B6BB941}" type="datetimeFigureOut">
              <a:rPr lang="ru-RU" smtClean="0"/>
              <a:t>28.05.2020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7EA300-89F6-40A4-A5DB-E8DCDFBBF261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4825880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4D2596-BDA7-49CF-B819-7E3C4B6BB941}" type="datetimeFigureOut">
              <a:rPr lang="ru-RU" smtClean="0"/>
              <a:t>28.05.2020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7EA300-89F6-40A4-A5DB-E8DCDFBBF261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7195158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4D2596-BDA7-49CF-B819-7E3C4B6BB941}" type="datetimeFigureOut">
              <a:rPr lang="ru-RU" smtClean="0"/>
              <a:t>28.05.2020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7EA300-89F6-40A4-A5DB-E8DCDFBBF2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331785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4D2596-BDA7-49CF-B819-7E3C4B6BB941}" type="datetimeFigureOut">
              <a:rPr lang="ru-RU" smtClean="0"/>
              <a:t>28.05.2020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7EA300-89F6-40A4-A5DB-E8DCDFBBF261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1979107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4D2596-BDA7-49CF-B819-7E3C4B6BB941}" type="datetimeFigureOut">
              <a:rPr lang="ru-RU" smtClean="0"/>
              <a:t>28.05.2020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7EA300-89F6-40A4-A5DB-E8DCDFBBF261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2576363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4D2596-BDA7-49CF-B819-7E3C4B6BB941}" type="datetimeFigureOut">
              <a:rPr lang="ru-RU" smtClean="0"/>
              <a:t>28.05.2020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7EA300-89F6-40A4-A5DB-E8DCDFBBF261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6255501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4D2596-BDA7-49CF-B819-7E3C4B6BB941}" type="datetimeFigureOut">
              <a:rPr lang="ru-RU" smtClean="0"/>
              <a:t>28.05.2020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7EA300-89F6-40A4-A5DB-E8DCDFBBF261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700107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4D2596-BDA7-49CF-B819-7E3C4B6BB941}" type="datetimeFigureOut">
              <a:rPr lang="ru-RU" smtClean="0"/>
              <a:t>28.05.2020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7EA300-89F6-40A4-A5DB-E8DCDFBBF2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42790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4D2596-BDA7-49CF-B819-7E3C4B6BB941}" type="datetimeFigureOut">
              <a:rPr lang="ru-RU" smtClean="0"/>
              <a:t>28.05.2020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7EA300-89F6-40A4-A5DB-E8DCDFBBF261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849790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4D2596-BDA7-49CF-B819-7E3C4B6BB941}" type="datetimeFigureOut">
              <a:rPr lang="ru-RU" smtClean="0"/>
              <a:t>28.05.2020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7EA300-89F6-40A4-A5DB-E8DCDFBBF2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54983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4D2596-BDA7-49CF-B819-7E3C4B6BB941}" type="datetimeFigureOut">
              <a:rPr lang="ru-RU" smtClean="0"/>
              <a:t>28.05.2020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7EA300-89F6-40A4-A5DB-E8DCDFBBF261}" type="slidenum">
              <a:rPr lang="ru-RU" smtClean="0"/>
              <a:t>‹#›</a:t>
            </a:fld>
            <a:endParaRPr lang="ru-RU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039633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4D2596-BDA7-49CF-B819-7E3C4B6BB941}" type="datetimeFigureOut">
              <a:rPr lang="ru-RU" smtClean="0"/>
              <a:t>28.05.2020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7EA300-89F6-40A4-A5DB-E8DCDFBBF261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350410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4D2596-BDA7-49CF-B819-7E3C4B6BB941}" type="datetimeFigureOut">
              <a:rPr lang="ru-RU" smtClean="0"/>
              <a:t>28.05.2020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7EA300-89F6-40A4-A5DB-E8DCDFBBF2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1714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4D2596-BDA7-49CF-B819-7E3C4B6BB941}" type="datetimeFigureOut">
              <a:rPr lang="ru-RU" smtClean="0"/>
              <a:t>28.05.2020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7EA300-89F6-40A4-A5DB-E8DCDFBBF261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29256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4D2596-BDA7-49CF-B819-7E3C4B6BB941}" type="datetimeFigureOut">
              <a:rPr lang="ru-RU" smtClean="0"/>
              <a:t>28.05.2020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7EA300-89F6-40A4-A5DB-E8DCDFBBF2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94228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C64D2596-BDA7-49CF-B819-7E3C4B6BB941}" type="datetimeFigureOut">
              <a:rPr lang="ru-RU" smtClean="0"/>
              <a:t>28.05.2020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A67EA300-89F6-40A4-A5DB-E8DCDFBBF2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54221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85" r:id="rId1"/>
    <p:sldLayoutId id="2147483986" r:id="rId2"/>
    <p:sldLayoutId id="2147483987" r:id="rId3"/>
    <p:sldLayoutId id="2147483988" r:id="rId4"/>
    <p:sldLayoutId id="2147483989" r:id="rId5"/>
    <p:sldLayoutId id="2147483990" r:id="rId6"/>
    <p:sldLayoutId id="2147483991" r:id="rId7"/>
    <p:sldLayoutId id="2147483992" r:id="rId8"/>
    <p:sldLayoutId id="2147483993" r:id="rId9"/>
    <p:sldLayoutId id="2147483994" r:id="rId10"/>
    <p:sldLayoutId id="2147483995" r:id="rId11"/>
    <p:sldLayoutId id="2147483996" r:id="rId12"/>
    <p:sldLayoutId id="2147483997" r:id="rId13"/>
    <p:sldLayoutId id="2147483998" r:id="rId14"/>
    <p:sldLayoutId id="2147483999" r:id="rId15"/>
    <p:sldLayoutId id="2147484000" r:id="rId16"/>
    <p:sldLayoutId id="2147484001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g"/><Relationship Id="rId7" Type="http://schemas.openxmlformats.org/officeDocument/2006/relationships/image" Target="../media/image47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6.jpeg"/><Relationship Id="rId5" Type="http://schemas.openxmlformats.org/officeDocument/2006/relationships/image" Target="../media/image45.jpeg"/><Relationship Id="rId4" Type="http://schemas.openxmlformats.org/officeDocument/2006/relationships/image" Target="../media/image44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7" Type="http://schemas.openxmlformats.org/officeDocument/2006/relationships/image" Target="../media/image23.jpeg"/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jpeg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7" Type="http://schemas.openxmlformats.org/officeDocument/2006/relationships/image" Target="../media/image36.jpeg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35.jpeg"/><Relationship Id="rId5" Type="http://schemas.openxmlformats.org/officeDocument/2006/relationships/image" Target="../media/image34.jpeg"/><Relationship Id="rId4" Type="http://schemas.openxmlformats.org/officeDocument/2006/relationships/image" Target="../media/image33.w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1.jpeg"/><Relationship Id="rId5" Type="http://schemas.openxmlformats.org/officeDocument/2006/relationships/image" Target="../media/image40.jpg"/><Relationship Id="rId4" Type="http://schemas.openxmlformats.org/officeDocument/2006/relationships/image" Target="../media/image39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07066" y="2404534"/>
            <a:ext cx="9110891" cy="164630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Творческий отчёт объединения «Спортивная радиопеленгация» за 2019- 2020 учебный год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endParaRPr lang="ru-RU" sz="2000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4982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solidFill>
                  <a:srgbClr val="FF0000"/>
                </a:solidFill>
                <a:effectLst>
                  <a:outerShdw blurRad="50800" dist="38100" dir="2700000" algn="tl">
                    <a:srgbClr val="000000">
                      <a:alpha val="40000"/>
                    </a:srgbClr>
                  </a:outerShdw>
                </a:effectLst>
              </a:rPr>
              <a:t>Май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26" name="Рисунок 2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83217" y="2717161"/>
            <a:ext cx="2588204" cy="3450938"/>
          </a:xfrm>
          <a:prstGeom prst="rect">
            <a:avLst/>
          </a:prstGeom>
        </p:spPr>
      </p:pic>
      <p:pic>
        <p:nvPicPr>
          <p:cNvPr id="27" name="Рисунок 2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178" y="682719"/>
            <a:ext cx="2616498" cy="2812366"/>
          </a:xfrm>
          <a:prstGeom prst="rect">
            <a:avLst/>
          </a:prstGeom>
        </p:spPr>
      </p:pic>
      <p:pic>
        <p:nvPicPr>
          <p:cNvPr id="28" name="Рисунок 2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61753" y="682719"/>
            <a:ext cx="2377487" cy="3206560"/>
          </a:xfrm>
          <a:prstGeom prst="rect">
            <a:avLst/>
          </a:prstGeom>
        </p:spPr>
      </p:pic>
      <p:pic>
        <p:nvPicPr>
          <p:cNvPr id="29" name="Рисунок 2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6097811" y="2878654"/>
            <a:ext cx="2574276" cy="1930707"/>
          </a:xfrm>
          <a:prstGeom prst="rect">
            <a:avLst/>
          </a:prstGeom>
        </p:spPr>
      </p:pic>
      <p:pic>
        <p:nvPicPr>
          <p:cNvPr id="30" name="Рисунок 2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178" y="3630961"/>
            <a:ext cx="1905048" cy="2537138"/>
          </a:xfrm>
          <a:prstGeom prst="rect">
            <a:avLst/>
          </a:prstGeom>
        </p:spPr>
      </p:pic>
      <p:pic>
        <p:nvPicPr>
          <p:cNvPr id="31" name="Рисунок 30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94501" y="4051403"/>
            <a:ext cx="2879314" cy="21594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2732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Июнь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1. Чем бы вы хотели заняться летом? </a:t>
            </a:r>
          </a:p>
          <a:p>
            <a:r>
              <a:rPr lang="ru-RU" dirty="0" smtClean="0"/>
              <a:t>2. Что бы вы хотели узнать нового и интересного?</a:t>
            </a:r>
          </a:p>
          <a:p>
            <a:endParaRPr lang="ru-RU" dirty="0"/>
          </a:p>
        </p:txBody>
      </p:sp>
      <p:pic>
        <p:nvPicPr>
          <p:cNvPr id="2050" name="Picture 2" descr="https://avatars.mds.yandex.net/get-pdb/231404/17977064-12b2-462d-950c-e09181ed8135/s1200?webp=false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28992" y="3483918"/>
            <a:ext cx="4734014" cy="26628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63411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Сентябрь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3" name="Объект 2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1270" y="1738648"/>
            <a:ext cx="3363141" cy="2236489"/>
          </a:xfr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1755" y="3550134"/>
            <a:ext cx="3476329" cy="2311759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3538" y="2285999"/>
            <a:ext cx="3409090" cy="22666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3235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  <a:effectLst>
                  <a:outerShdw blurRad="50800" dist="38100" dir="2700000" algn="tl">
                    <a:srgbClr val="000000">
                      <a:alpha val="40000"/>
                    </a:srgbClr>
                  </a:outerShdw>
                </a:effectLst>
              </a:rPr>
              <a:t>Октябрь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10" name="Объект 9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8447" y="867416"/>
            <a:ext cx="3399362" cy="2382063"/>
          </a:xfr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3378" y="3414035"/>
            <a:ext cx="3237931" cy="242844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4174" y="3364195"/>
            <a:ext cx="3249303" cy="2436977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0472" y="817576"/>
            <a:ext cx="3176085" cy="23820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0469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  <a:effectLst>
                  <a:outerShdw blurRad="50800" dist="38100" dir="2700000" algn="tl">
                    <a:srgbClr val="000000">
                      <a:alpha val="40000"/>
                    </a:srgbClr>
                  </a:outerShdw>
                </a:effectLst>
              </a:rPr>
              <a:t>Ноябрь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3689" y="755945"/>
            <a:ext cx="3060107" cy="3060107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5747" y="3589866"/>
            <a:ext cx="3339151" cy="2504363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84944" y="1074760"/>
            <a:ext cx="3229971" cy="242247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6956" y="3646389"/>
            <a:ext cx="3188421" cy="23913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3703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Декабрь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7944" y="3331366"/>
            <a:ext cx="2488406" cy="2927422"/>
          </a:xfr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68122" y="674449"/>
            <a:ext cx="3254030" cy="2440523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5220" y="3705386"/>
            <a:ext cx="3355427" cy="2516571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9848" y="689082"/>
            <a:ext cx="3234519" cy="2425890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710" y="3764154"/>
            <a:ext cx="3326178" cy="2494634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96350" y="3353816"/>
            <a:ext cx="2088870" cy="29547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6771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  <a:effectLst>
                  <a:outerShdw blurRad="50800" dist="38100" dir="2700000" algn="tl">
                    <a:srgbClr val="000000">
                      <a:alpha val="40000"/>
                    </a:srgbClr>
                  </a:outerShdw>
                </a:effectLst>
              </a:rPr>
              <a:t>Январь</a:t>
            </a:r>
            <a:r>
              <a:rPr lang="ru-RU" dirty="0" smtClean="0">
                <a:effectLst>
                  <a:outerShdw blurRad="50800" dist="38100" dir="2700000" algn="tl">
                    <a:srgbClr val="000000">
                      <a:alpha val="40000"/>
                    </a:srgbClr>
                  </a:outerShdw>
                </a:effectLst>
              </a:rPr>
              <a:t> </a:t>
            </a:r>
            <a:endParaRPr lang="ru-RU" dirty="0"/>
          </a:p>
        </p:txBody>
      </p:sp>
      <p:pic>
        <p:nvPicPr>
          <p:cNvPr id="12" name="Объект 11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0614" y="3073400"/>
            <a:ext cx="3050771" cy="2286000"/>
          </a:xfr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4973" y="885508"/>
            <a:ext cx="3282923" cy="2182795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52327" y="885508"/>
            <a:ext cx="3173877" cy="2380408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52327" y="3690544"/>
            <a:ext cx="3225937" cy="2333611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6285" y="3499690"/>
            <a:ext cx="3380301" cy="2535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1577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solidFill>
                  <a:srgbClr val="FF0000"/>
                </a:solidFill>
                <a:effectLst>
                  <a:outerShdw blurRad="50800" dist="38100" dir="2700000" algn="tl">
                    <a:srgbClr val="000000">
                      <a:alpha val="40000"/>
                    </a:srgbClr>
                  </a:outerShdw>
                </a:effectLst>
              </a:rPr>
              <a:t>Февраль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8681" y="662209"/>
            <a:ext cx="3434687" cy="257601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9946" y="2843399"/>
            <a:ext cx="2434077" cy="324543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11430" y="662209"/>
            <a:ext cx="3451889" cy="2588917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64329" y="2848139"/>
            <a:ext cx="2430523" cy="3240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2333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  <a:effectLst>
                  <a:outerShdw blurRad="50800" dist="38100" dir="2700000" algn="tl">
                    <a:srgbClr val="000000">
                      <a:alpha val="40000"/>
                    </a:srgbClr>
                  </a:outerShdw>
                </a:effectLst>
              </a:rPr>
              <a:t>Март</a:t>
            </a:r>
            <a:endParaRPr lang="ru-RU" dirty="0">
              <a:solidFill>
                <a:srgbClr val="FF0000"/>
              </a:solidFill>
            </a:endParaRPr>
          </a:p>
        </p:txBody>
      </p:sp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15041439"/>
              </p:ext>
            </p:extLst>
          </p:nvPr>
        </p:nvGraphicFramePr>
        <p:xfrm>
          <a:off x="92075" y="92075"/>
          <a:ext cx="501650" cy="4810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5" name="Объект упаковщика для оболочки" showAsIcon="1" r:id="rId3" imgW="501840" imgH="480960" progId="Package">
                  <p:embed/>
                </p:oleObj>
              </mc:Choice>
              <mc:Fallback>
                <p:oleObj name="Объект упаковщика для оболочки" showAsIcon="1" r:id="rId3" imgW="501840" imgH="480960" progId="Package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92075" y="92075"/>
                        <a:ext cx="501650" cy="4810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62593" y="2464656"/>
            <a:ext cx="3266814" cy="245011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87458" y="3257274"/>
            <a:ext cx="3314163" cy="2485622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815" y="982132"/>
            <a:ext cx="3340420" cy="25053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1391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solidFill>
                  <a:srgbClr val="FF0000"/>
                </a:solidFill>
                <a:effectLst>
                  <a:outerShdw blurRad="50800" dist="38100" dir="2700000" algn="tl">
                    <a:srgbClr val="000000">
                      <a:alpha val="40000"/>
                    </a:srgbClr>
                  </a:outerShdw>
                </a:effectLst>
              </a:rPr>
              <a:t>Апрель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684138" y="3343439"/>
            <a:ext cx="3213038" cy="2409779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7729" y="2941809"/>
            <a:ext cx="2394397" cy="3192529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12436" y="808928"/>
            <a:ext cx="3251200" cy="2327124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69188" y="3136052"/>
            <a:ext cx="2251308" cy="2998286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9322" y="808928"/>
            <a:ext cx="3236891" cy="24276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7747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туральные материалы">
  <a:themeElements>
    <a:clrScheme name="Натуральные материалы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Натуральные материалы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Натуральные материалы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168</TotalTime>
  <Words>42</Words>
  <Application>Microsoft Office PowerPoint</Application>
  <PresentationFormat>Широкоэкранный</PresentationFormat>
  <Paragraphs>13</Paragraphs>
  <Slides>11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5" baseType="lpstr">
      <vt:lpstr>Arial</vt:lpstr>
      <vt:lpstr>Garamond</vt:lpstr>
      <vt:lpstr>Натуральные материалы</vt:lpstr>
      <vt:lpstr>Объект упаковщика для оболочки</vt:lpstr>
      <vt:lpstr>Творческий отчёт объединения «Спортивная радиопеленгация» за 2019- 2020 учебный год</vt:lpstr>
      <vt:lpstr>Сентябрь</vt:lpstr>
      <vt:lpstr>Октябрь</vt:lpstr>
      <vt:lpstr>Ноябрь</vt:lpstr>
      <vt:lpstr>Декабрь</vt:lpstr>
      <vt:lpstr>Январь </vt:lpstr>
      <vt:lpstr>Февраль</vt:lpstr>
      <vt:lpstr>Март</vt:lpstr>
      <vt:lpstr>Апрель</vt:lpstr>
      <vt:lpstr>Май</vt:lpstr>
      <vt:lpstr>Июнь</vt:lpstr>
    </vt:vector>
  </TitlesOfParts>
  <Company>Hewlett-Packard Company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Азбука Морзе</dc:title>
  <dc:creator>User</dc:creator>
  <cp:lastModifiedBy>Windows User</cp:lastModifiedBy>
  <cp:revision>23</cp:revision>
  <dcterms:created xsi:type="dcterms:W3CDTF">2016-09-09T08:56:48Z</dcterms:created>
  <dcterms:modified xsi:type="dcterms:W3CDTF">2020-05-28T06:16:11Z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1853385</vt:lpwstr>
  </property>
  <property fmtid="{D5CDD505-2E9C-101B-9397-08002B2CF9AE}" name="NXPowerLiteSettings" pid="3">
    <vt:lpwstr>C7000400038000</vt:lpwstr>
  </property>
  <property fmtid="{D5CDD505-2E9C-101B-9397-08002B2CF9AE}" name="NXPowerLiteVersion" pid="4">
    <vt:lpwstr>S9.0.1</vt:lpwstr>
  </property>
</Properties>
</file>