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58" r:id="rId3"/>
    <p:sldId id="256" r:id="rId4"/>
    <p:sldId id="274" r:id="rId5"/>
    <p:sldId id="257" r:id="rId6"/>
    <p:sldId id="259" r:id="rId7"/>
    <p:sldId id="260" r:id="rId8"/>
    <p:sldId id="263" r:id="rId9"/>
    <p:sldId id="267" r:id="rId10"/>
    <p:sldId id="270" r:id="rId11"/>
    <p:sldId id="278" r:id="rId12"/>
    <p:sldId id="279" r:id="rId13"/>
    <p:sldId id="280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5/28/2020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stya\Desktop\художник и зрители\0006-006-KHudozhnik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"/>
            <a:ext cx="4667902" cy="438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Nastya\Desktop\художник и зрители\DS666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4952"/>
            <a:ext cx="3733800" cy="500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47304" cy="1008112"/>
          </a:xfrm>
        </p:spPr>
        <p:txBody>
          <a:bodyPr>
            <a:normAutofit fontScale="90000"/>
          </a:bodyPr>
          <a:lstStyle/>
          <a:p>
            <a:r>
              <a:rPr lang="ru-RU" sz="5400" u="sng" dirty="0" smtClean="0">
                <a:solidFill>
                  <a:srgbClr val="C00000"/>
                </a:solidFill>
                <a:latin typeface="Arial Black" pitchFamily="34" charset="0"/>
              </a:rPr>
              <a:t>Художники и зрители</a:t>
            </a:r>
          </a:p>
        </p:txBody>
      </p:sp>
      <p:sp>
        <p:nvSpPr>
          <p:cNvPr id="17411" name="Содержимое 5"/>
          <p:cNvSpPr>
            <a:spLocks noGrp="1"/>
          </p:cNvSpPr>
          <p:nvPr>
            <p:ph idx="1"/>
          </p:nvPr>
        </p:nvSpPr>
        <p:spPr>
          <a:xfrm>
            <a:off x="323528" y="1340768"/>
            <a:ext cx="8299264" cy="50600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Нужно много трудиться, чтобы быть хорошим ХУДОЖНИКОМ!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3600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9A0000"/>
                </a:solidFill>
                <a:latin typeface="Arial Black" pitchFamily="34" charset="0"/>
              </a:rPr>
              <a:t>Но трудно быть и хорошим ЗРИТЕЛЕМ!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3600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4C00"/>
                </a:solidFill>
                <a:latin typeface="Arial Black" pitchFamily="34" charset="0"/>
              </a:rPr>
              <a:t>Надо много учиться, чтобы стать таким зрителем</a:t>
            </a: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lvl="1" algn="ctr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Arial Black" pitchFamily="34" charset="0"/>
              </a:rPr>
              <a:t>А вы хорошие зрител</a:t>
            </a:r>
            <a:r>
              <a:rPr lang="ru-RU" sz="3600" b="1" dirty="0">
                <a:solidFill>
                  <a:schemeClr val="tx2"/>
                </a:solidFill>
                <a:latin typeface="Arial Black" pitchFamily="34" charset="0"/>
              </a:rPr>
              <a:t>и</a:t>
            </a:r>
            <a:r>
              <a:rPr lang="ru-RU" sz="3600" b="1" dirty="0" smtClean="0">
                <a:solidFill>
                  <a:schemeClr val="tx2"/>
                </a:solidFill>
                <a:latin typeface="Arial Black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 Black" pitchFamily="34" charset="0"/>
              </a:rPr>
              <a:t>Иван Иванович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Шишкин 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</a:t>
            </a:r>
            <a:r>
              <a:rPr lang="ru-RU" sz="3200" u="sng" dirty="0">
                <a:solidFill>
                  <a:srgbClr val="C00000"/>
                </a:solidFill>
                <a:latin typeface="Arial Black" pitchFamily="34" charset="0"/>
              </a:rPr>
              <a:t>Утро в сосновом лесу»</a:t>
            </a:r>
          </a:p>
        </p:txBody>
      </p:sp>
      <p:pic>
        <p:nvPicPr>
          <p:cNvPr id="5123" name="Picture 3" descr="C:\Users\Nastya\Desktop\художник и зрители\4427717vp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06987" y="530225"/>
            <a:ext cx="6976064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>
                <a:solidFill>
                  <a:srgbClr val="C00000"/>
                </a:solidFill>
              </a:rPr>
              <a:t>Фёдор Па́влович </a:t>
            </a:r>
            <a:r>
              <a:rPr lang="vi-VN" b="1" dirty="0" smtClean="0">
                <a:solidFill>
                  <a:srgbClr val="C00000"/>
                </a:solidFill>
              </a:rPr>
              <a:t>Реше́тников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u="sng" dirty="0">
                <a:solidFill>
                  <a:srgbClr val="C00000"/>
                </a:solidFill>
                <a:latin typeface="Arial Black" pitchFamily="34" charset="0"/>
              </a:rPr>
              <a:t>«Опять двойка»</a:t>
            </a:r>
            <a:endParaRPr lang="ru-RU" b="1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46" name="Picture 2" descr="C:\Users\Nastya\Desktop\художник и зрители\38382344.79787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62306" y="530225"/>
            <a:ext cx="3465425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cap="all" dirty="0">
                <a:solidFill>
                  <a:srgbClr val="C00000"/>
                </a:solidFill>
                <a:latin typeface="Arial Black" pitchFamily="34" charset="0"/>
              </a:rPr>
              <a:t>ЕВГЕНИЙ БАЛАКШИН </a:t>
            </a:r>
            <a:r>
              <a:rPr lang="ru-RU" sz="2700" cap="all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700" cap="all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700" cap="all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700" cap="all" dirty="0">
                <a:solidFill>
                  <a:srgbClr val="C00000"/>
                </a:solidFill>
                <a:latin typeface="Arial Black" pitchFamily="34" charset="0"/>
              </a:rPr>
              <a:t>КАРТИНЫ РУССКОГО ХУДОЖНИКА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7170" name="Picture 2" descr="C:\Users\Nastya\Desktop\художник и зрители\1337257822_b_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95679" y="530225"/>
            <a:ext cx="5198679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7451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Какое впечатление сложилось у вас от картин </a:t>
            </a:r>
            <a:r>
              <a:rPr lang="ru-RU" sz="2800" cap="all" dirty="0" smtClean="0">
                <a:solidFill>
                  <a:srgbClr val="C00000"/>
                </a:solidFill>
                <a:latin typeface="Arial Black" pitchFamily="34" charset="0"/>
              </a:rPr>
              <a:t>Евгения БАЛАКШИНа?</a:t>
            </a:r>
          </a:p>
          <a:p>
            <a:pPr algn="ctr">
              <a:buNone/>
            </a:pPr>
            <a:endParaRPr lang="ru-RU" sz="2400" cap="all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cap="all" dirty="0" smtClean="0">
                <a:solidFill>
                  <a:srgbClr val="C00000"/>
                </a:solidFill>
                <a:latin typeface="Arial Black" pitchFamily="34" charset="0"/>
              </a:rPr>
              <a:t>Вам понравились его картины?</a:t>
            </a:r>
          </a:p>
          <a:p>
            <a:pPr algn="ctr">
              <a:buNone/>
            </a:pPr>
            <a:r>
              <a:rPr lang="ru-RU" sz="2400" cap="all" dirty="0" smtClean="0">
                <a:solidFill>
                  <a:srgbClr val="C00000"/>
                </a:solidFill>
                <a:latin typeface="Arial Black" pitchFamily="34" charset="0"/>
              </a:rPr>
              <a:t>Что на них изображено?</a:t>
            </a:r>
          </a:p>
          <a:p>
            <a:pPr algn="ctr">
              <a:buNone/>
            </a:pPr>
            <a:endParaRPr lang="ru-RU" sz="2400" cap="all" dirty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cap="all" dirty="0" smtClean="0">
                <a:solidFill>
                  <a:srgbClr val="C00000"/>
                </a:solidFill>
                <a:latin typeface="Arial Black" pitchFamily="34" charset="0"/>
              </a:rPr>
              <a:t>Сложно ли нарисовать такие произведения искусства?</a:t>
            </a:r>
            <a:r>
              <a:rPr lang="ru-RU" sz="2000" cap="all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000" cap="all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56302" y="4953000"/>
            <a:ext cx="46313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</a:rPr>
              <a:t>Молодцы</a:t>
            </a:r>
            <a:endParaRPr lang="ru-RU" sz="66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603276" y="457200"/>
            <a:ext cx="5937448" cy="1524000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rgbClr val="C00000"/>
                </a:solidFill>
                <a:latin typeface="Arial Black" pitchFamily="34" charset="0"/>
              </a:rPr>
              <a:t>ХУДОЖНИК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200" y="2057400"/>
            <a:ext cx="8991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rial Black" pitchFamily="34" charset="0"/>
              </a:rPr>
              <a:t>человек, который изображает, создает, украшает.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428625" y="1211996"/>
            <a:ext cx="82867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ru-RU" sz="3600" b="1" dirty="0" smtClean="0">
              <a:solidFill>
                <a:srgbClr val="C00000"/>
              </a:solidFill>
              <a:latin typeface="Arial Narrow" pitchFamily="34" charset="0"/>
              <a:ea typeface="Calibri" pitchFamily="34" charset="0"/>
              <a:cs typeface="Arial" charset="0"/>
            </a:endParaRPr>
          </a:p>
          <a:p>
            <a:pPr eaLnBrk="0" hangingPunct="0"/>
            <a:endParaRPr lang="ru-RU" sz="3600" b="1" dirty="0">
              <a:solidFill>
                <a:srgbClr val="C00000"/>
              </a:solidFill>
              <a:latin typeface="Arial Narrow" pitchFamily="34" charset="0"/>
              <a:ea typeface="Calibri" pitchFamily="34" charset="0"/>
              <a:cs typeface="Arial" charset="0"/>
            </a:endParaRPr>
          </a:p>
        </p:txBody>
      </p:sp>
      <p:pic>
        <p:nvPicPr>
          <p:cNvPr id="1026" name="Picture 2" descr="C:\Users\Nastya\Desktop\художник и зрители\2511225c7b3d0f320248c543a35b26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2286000"/>
            <a:ext cx="65151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ЗРИТЕЛЬ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Arial Black" pitchFamily="34" charset="0"/>
              </a:rPr>
              <a:t>человек, который рассматривает, наблюдает, любуется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Художники и зрители</a:t>
            </a:r>
          </a:p>
        </p:txBody>
      </p:sp>
      <p:pic>
        <p:nvPicPr>
          <p:cNvPr id="4" name="Содержимое 3" descr="jp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56421" y="530225"/>
            <a:ext cx="6277195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ost-16351-12946583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17808">
            <a:off x="4994588" y="2664912"/>
            <a:ext cx="2211097" cy="2752402"/>
          </a:xfrm>
          <a:prstGeom prst="flowChartInputOutpu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4267200" y="609600"/>
            <a:ext cx="4876800" cy="3380839"/>
            <a:chOff x="4630507" y="628128"/>
            <a:chExt cx="4320480" cy="262700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170567" y="628128"/>
              <a:ext cx="3316868" cy="597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4400" b="1" u="sng" dirty="0" smtClean="0">
                  <a:solidFill>
                    <a:srgbClr val="C00000"/>
                  </a:solidFill>
                  <a:latin typeface="Arial Black" pitchFamily="34" charset="0"/>
                  <a:ea typeface="+mj-ea"/>
                  <a:cs typeface="+mj-cs"/>
                </a:rPr>
                <a:t>ЗРИТЕЛЬ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630507" y="2226786"/>
              <a:ext cx="4320480" cy="1028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C00000"/>
                  </a:solidFill>
                  <a:latin typeface="Arial Black" pitchFamily="34" charset="0"/>
                </a:rPr>
                <a:t>Рассматривает,</a:t>
              </a:r>
            </a:p>
            <a:p>
              <a:pPr algn="ctr"/>
              <a:r>
                <a:rPr lang="ru-RU" sz="4000" b="1" dirty="0" smtClean="0">
                  <a:solidFill>
                    <a:srgbClr val="C00000"/>
                  </a:solidFill>
                  <a:latin typeface="Arial Black" pitchFamily="34" charset="0"/>
                </a:rPr>
                <a:t>любуется</a:t>
              </a:r>
              <a:endParaRPr lang="ru-RU" sz="4000" dirty="0">
                <a:solidFill>
                  <a:srgbClr val="C0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-228601" y="609600"/>
            <a:ext cx="5029200" cy="3457039"/>
            <a:chOff x="138545" y="609600"/>
            <a:chExt cx="3657600" cy="345703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38545" y="2743200"/>
              <a:ext cx="365760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C00000"/>
                  </a:solidFill>
                  <a:latin typeface="Arial Black" pitchFamily="34" charset="0"/>
                </a:rPr>
                <a:t>Изображает,</a:t>
              </a:r>
            </a:p>
            <a:p>
              <a:pPr algn="ctr"/>
              <a:r>
                <a:rPr lang="ru-RU" sz="4000" b="1" dirty="0" smtClean="0">
                  <a:solidFill>
                    <a:srgbClr val="C00000"/>
                  </a:solidFill>
                  <a:latin typeface="Arial Black" pitchFamily="34" charset="0"/>
                </a:rPr>
                <a:t>создает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5637" y="609600"/>
              <a:ext cx="3158836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4400" b="1" u="sng" dirty="0" smtClean="0">
                  <a:solidFill>
                    <a:srgbClr val="C00000"/>
                  </a:solidFill>
                  <a:latin typeface="Arial Black" pitchFamily="34" charset="0"/>
                  <a:ea typeface="+mj-ea"/>
                  <a:cs typeface="+mj-cs"/>
                </a:rPr>
                <a:t>ХУДОЖНИК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1043608" y="5229200"/>
            <a:ext cx="70567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u="sng" dirty="0" smtClean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ПРОИЗВЕДЕНИЕ ИСКУССТВА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Подсолнухи 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Художник Винсент ван Гог</a:t>
            </a:r>
          </a:p>
        </p:txBody>
      </p:sp>
      <p:pic>
        <p:nvPicPr>
          <p:cNvPr id="5123" name="Содержимое 3" descr="post-16351-12946583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94819" y="590550"/>
            <a:ext cx="3200400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950976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Царевна-Лебедь.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Художник Михаил Врубель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/>
          </a:p>
        </p:txBody>
      </p:sp>
      <p:pic>
        <p:nvPicPr>
          <p:cNvPr id="4" name="Содержимое 3" descr="18689599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173831" y="530225"/>
            <a:ext cx="2842375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Иван-царевич на сером волке</a:t>
            </a:r>
            <a:r>
              <a:rPr lang="ru-RU" sz="4000" dirty="0">
                <a:solidFill>
                  <a:srgbClr val="C00000"/>
                </a:solidFill>
                <a:latin typeface="Arial Black" pitchFamily="34" charset="0"/>
              </a:rPr>
              <a:t>. 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Художник Виктор </a:t>
            </a:r>
            <a:r>
              <a:rPr lang="ru-RU" sz="4000" dirty="0">
                <a:solidFill>
                  <a:srgbClr val="C00000"/>
                </a:solidFill>
                <a:latin typeface="Arial Black" pitchFamily="34" charset="0"/>
              </a:rPr>
              <a:t>Васнецов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Содержимое 3" descr="5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88265" y="530225"/>
            <a:ext cx="3013507" cy="418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76</TotalTime>
  <Words>102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ХУДОЖНИК</vt:lpstr>
      <vt:lpstr>Слайд 3</vt:lpstr>
      <vt:lpstr>ЗРИТЕЛЬ</vt:lpstr>
      <vt:lpstr>Художники и зрители</vt:lpstr>
      <vt:lpstr>Слайд 6</vt:lpstr>
      <vt:lpstr>Подсолнухи  Художник Винсент ван Гог</vt:lpstr>
      <vt:lpstr>Царевна-Лебедь. Художник Михаил Врубель  </vt:lpstr>
      <vt:lpstr> Иван-царевич на сером волке.  Художник Виктор Васнецов  </vt:lpstr>
      <vt:lpstr>Художники и зрители</vt:lpstr>
      <vt:lpstr>Иван Иванович Шишкин  «Утро в сосновом лесу»</vt:lpstr>
      <vt:lpstr>Фёдор Па́влович Реше́тников  «Опять двойка»</vt:lpstr>
      <vt:lpstr>ЕВГЕНИЙ БАЛАКШИН   КАРТИНЫ РУССКОГО ХУДОЖНИКА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Nastya</dc:creator>
  <cp:lastModifiedBy>windows</cp:lastModifiedBy>
  <cp:revision>10</cp:revision>
  <dcterms:created xsi:type="dcterms:W3CDTF">2015-02-15T13:02:20Z</dcterms:created>
  <dcterms:modified xsi:type="dcterms:W3CDTF">2020-05-28T08:10:50Z</dcterms:modified>
</cp:coreProperties>
</file>