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029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18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07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1849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14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6130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48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85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7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04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4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50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4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2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5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0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45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462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999487" cy="2595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Классификация соревнований по баскетболу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лад\Desktop\б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994" y="3201163"/>
            <a:ext cx="5529239" cy="319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81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315200" cy="115409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Соревнования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отличаются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04864"/>
            <a:ext cx="7315200" cy="353952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цели;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форме зачета;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контингенту спортсменов;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составу и характеру соревновательных действий соперников;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характеру организации;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условиям проведения.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41951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920880" cy="115409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 цели соревнования могут быть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3816424" cy="353952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Основными;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Подводящими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Отборочными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Контрольными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Зрелищными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Массовыми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Коммерческими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Влад\Desktop\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4680520" cy="4043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329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15200" cy="115409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 форме зачета существуют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6792"/>
            <a:ext cx="5184576" cy="381445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Личные;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Командные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Лично-командные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соревнования.</a:t>
            </a:r>
          </a:p>
        </p:txBody>
      </p:sp>
      <p:pic>
        <p:nvPicPr>
          <p:cNvPr id="3074" name="Picture 2" descr="C:\Users\Влад\Desktop\vend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010" y="2060848"/>
            <a:ext cx="4718116" cy="3111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2099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 контингенту соперников проводят деление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соревнований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632848" cy="38884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по квалификации, полу, возрасту (детские, юношеские). По территориальной принадлежности соревнования могут быть Краевые, Республиканские, Европейские.</a:t>
            </a:r>
          </a:p>
        </p:txBody>
      </p:sp>
    </p:spTree>
    <p:extLst>
      <p:ext uri="{BB962C8B-B14F-4D97-AF65-F5344CB8AC3E}">
        <p14:creationId xmlns:p14="http://schemas.microsoft.com/office/powerpoint/2010/main" val="2485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20880" cy="1154097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По характеру организации соревнования могут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быть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1"/>
            <a:ext cx="7920880" cy="2016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Открытые;</a:t>
            </a:r>
          </a:p>
          <a:p>
            <a:r>
              <a:rPr lang="ru-RU" sz="3200" dirty="0" smtClean="0"/>
              <a:t>Закрыты;</a:t>
            </a:r>
          </a:p>
          <a:p>
            <a:r>
              <a:rPr lang="ru-RU" sz="3200" dirty="0"/>
              <a:t>Т</a:t>
            </a:r>
            <a:r>
              <a:rPr lang="ru-RU" sz="3200" dirty="0" smtClean="0"/>
              <a:t>радиционные </a:t>
            </a:r>
            <a:r>
              <a:rPr lang="ru-RU" sz="3200" dirty="0"/>
              <a:t>матчевые. </a:t>
            </a:r>
          </a:p>
        </p:txBody>
      </p:sp>
      <p:pic>
        <p:nvPicPr>
          <p:cNvPr id="2050" name="Picture 2" descr="C:\Users\Влад\Desktop\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4235472"/>
            <a:ext cx="3806061" cy="25383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861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 составу соревновательных действий существуют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соревнования: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9"/>
            <a:ext cx="7618040" cy="2664295"/>
          </a:xfrm>
        </p:spPr>
        <p:txBody>
          <a:bodyPr/>
          <a:lstStyle/>
          <a:p>
            <a:pPr marL="45720" indent="0">
              <a:buNone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по отдельным видам спорта (плаванию, волейболу и др.) или комплексные (Спартакиады).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Влад\Desktop\б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560608"/>
            <a:ext cx="3396937" cy="3082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672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179296" cy="1154097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По условиям проведения соревнований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выделяется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4536504" cy="361153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признак периодичности (ежегодно, один раз в два года и т.п.)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признак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места проведения (в закрытых помещениях, на открытом воздухе, на равнине, высокогорье).</a:t>
            </a:r>
          </a:p>
        </p:txBody>
      </p:sp>
      <p:pic>
        <p:nvPicPr>
          <p:cNvPr id="5123" name="Picture 3" descr="C:\Users\Влад\Desktop\4-48690_isaac-family-clinic-logo-clip-art-family-logo-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92896"/>
            <a:ext cx="3891646" cy="41993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261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62056" cy="17180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Основные документы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соревнований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496944" cy="424851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Календарь соревнований;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Положение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о соревнованиях;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Заявка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участников соревнований;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Карточка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участника;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Итоговый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протокол результатов соревнований;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Отчет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главного судьи соревнований.</a:t>
            </a:r>
          </a:p>
        </p:txBody>
      </p:sp>
      <p:pic>
        <p:nvPicPr>
          <p:cNvPr id="6146" name="Picture 2" descr="C:\Users\Влад\Desktop\55-550092_ishred-sticker-rectang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2219">
            <a:off x="6064695" y="231004"/>
            <a:ext cx="2922417" cy="22940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22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</TotalTime>
  <Words>192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Классификация соревнований по баскетболу</vt:lpstr>
      <vt:lpstr>Соревнования отличаются</vt:lpstr>
      <vt:lpstr>По цели соревнования могут быть:</vt:lpstr>
      <vt:lpstr>По форме зачета существуют:</vt:lpstr>
      <vt:lpstr>По контингенту соперников проводят деление соревнований</vt:lpstr>
      <vt:lpstr>По характеру организации соревнования могут быть:</vt:lpstr>
      <vt:lpstr>По составу соревновательных действий существуют соревнования:</vt:lpstr>
      <vt:lpstr>По условиям проведения соревнований выделяется</vt:lpstr>
      <vt:lpstr>Основные документы соревнований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соревнований</dc:title>
  <dc:creator>Влад</dc:creator>
  <cp:lastModifiedBy>User</cp:lastModifiedBy>
  <cp:revision>4</cp:revision>
  <dcterms:created xsi:type="dcterms:W3CDTF">2019-04-03T15:45:07Z</dcterms:created>
  <dcterms:modified xsi:type="dcterms:W3CDTF">2020-05-29T03:06:32Z</dcterms:modified>
</cp:coreProperties>
</file>