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6" r:id="rId2"/>
    <p:sldId id="295" r:id="rId3"/>
    <p:sldId id="282" r:id="rId4"/>
    <p:sldId id="297" r:id="rId5"/>
    <p:sldId id="298" r:id="rId6"/>
    <p:sldId id="299" r:id="rId7"/>
    <p:sldId id="300" r:id="rId8"/>
    <p:sldId id="301" r:id="rId9"/>
    <p:sldId id="302" r:id="rId10"/>
    <p:sldId id="306" r:id="rId11"/>
    <p:sldId id="303" r:id="rId12"/>
    <p:sldId id="304" r:id="rId13"/>
    <p:sldId id="305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286" r:id="rId25"/>
    <p:sldId id="285" r:id="rId26"/>
    <p:sldId id="317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E12C4"/>
    <a:srgbClr val="2CD43C"/>
    <a:srgbClr val="9FE7BC"/>
    <a:srgbClr val="AB55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97" autoAdjust="0"/>
    <p:restoredTop sz="92364" autoAdjust="0"/>
  </p:normalViewPr>
  <p:slideViewPr>
    <p:cSldViewPr>
      <p:cViewPr varScale="1">
        <p:scale>
          <a:sx n="67" d="100"/>
          <a:sy n="67" d="100"/>
        </p:scale>
        <p:origin x="-15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9B1C923-E1FC-431D-915C-86228DF390D0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47F49D9-2117-4B3B-93C9-0BD3F9532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A6268-D99D-4062-939A-BA44B2EBD020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F8DCC-BDC4-4E56-AD70-6F9FAC9E5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41BC1-69AA-469C-810C-7D8752080DBE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939A9-31FE-40BF-AC85-23652753B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C5FA3-BF35-4C1A-BA01-996A9B8BAF00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689A3-2B3B-4FF0-BAA2-2E34248CC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6F8BB-C0DD-471A-9D4A-76ADA416D6A2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7677F-2B6A-46AF-9CD0-AECCDCEB0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C4B10-B218-47A3-9142-2C5C848BD52D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9976B-2944-407B-A787-93675CDA1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17521-4EB7-476A-9619-8856375AB36A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97A8F-E8F0-4DF5-AA57-8A754974E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116DA-FDC9-400A-B621-F41A9E2D2DB8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98CBC-36E0-407F-B1E7-C99C4A53F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10AD7-6C89-4CBA-9630-50C759455DB7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398AE-8C05-418A-A136-7321DC175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0FEA0-7816-4762-A716-D3D93B3EB94C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274E2-22BE-492A-BECE-65209F7C9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13B90-178F-4509-B007-D306FAB8B0D4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14CCE-70B6-400A-9326-F2E66DDEF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871EA-0603-44BB-90C2-2C906DF59709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21012-3C36-4D38-814A-EC53F08F0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8105EB-3B65-46AE-9915-6215CBF1B284}" type="datetimeFigureOut">
              <a:rPr lang="ru-RU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A08611-537E-4288-B45D-1A0EEB4C4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pandia.ru/text/category/1_iyunya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763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«Кизильский детский сад № 2»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презентация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«Моё село – Кизильское»</a:t>
            </a:r>
          </a:p>
          <a:p>
            <a:pPr algn="ctr"/>
            <a:endParaRPr lang="ru-RU" sz="24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Цель: </a:t>
            </a:r>
            <a:r>
              <a:rPr lang="ru-RU" sz="2400" b="1" dirty="0" smtClean="0">
                <a:solidFill>
                  <a:srgbClr val="0070C0"/>
                </a:solidFill>
              </a:rPr>
              <a:t>Познакомить с родным поселком,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его названием, 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основными достопримечательностями.  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0070C0"/>
                </a:solidFill>
              </a:rPr>
              <a:t> воспитатель Хребина А.Н.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2020г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779096" cy="1412776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СИНИЙ ШИХАН (Синий Камень)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4006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простонародье- Синий камень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уникальный памятник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природы – скала,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останец- ни что иное, как лава,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застывшая после извержения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закупорившая жерло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древнего вулкана 330 млн. лет назад.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 временем окружающие ее более мягкие породы выветрились, а лавовая пробка держится до сих пор. Скала сложена древними вулканическими породами- кварцевыми порфирами, в основной массе которых – распылен железосодержащий минерал-гематит. Он придает породам на свежем изломе сиреневато-красную и розоватую окраску, а при определенном освещении солнцем они становятся синими… Отсюда и название этого памятника природы Синий Шихан.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кизил\20200525_18374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764704"/>
            <a:ext cx="406794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центральном парке победы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находится мемориал воинам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Великой Отечественной  Войны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 труженикам тыла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pic>
        <p:nvPicPr>
          <p:cNvPr id="4" name="Рисунок 3" descr="D:\кизил\20200525_18475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2276872"/>
            <a:ext cx="61926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3826768" cy="6768752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Обелиск героям гражданской войны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«Первый памятник установлен из дерева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35-ом году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tooltip="1 июня"/>
              </a:rPr>
              <a:t>1 июня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могиле Евстюшина,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 на нём написали фамилии всех известных тогда героев…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Потом в 58-ом – из кирпича памятник был,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перенесён он в парк.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вот третий- изготовлен из нержавеющей стали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86-ом году.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кизил\20200525_18490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774604" y="1202060"/>
            <a:ext cx="5904656" cy="416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140968"/>
            <a:ext cx="7992888" cy="345638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входа в парк со стороны Дома школьников установлены бюсты Героев Советского Союза: гвардии капитана Дмитрия Васильева, полковника Василия Зайцева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старшего сержанта Михаила Ташкина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уроженцев района.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кизил\20200525_18451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88640"/>
            <a:ext cx="74888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сквер имени Героя Советского Союза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Спиридона Кирилловича Полищука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D:\кизил\20200525_19061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772816"/>
            <a:ext cx="460851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zs74.ru/sites/default/files/styles/w240/public/p1cfrnu261197s518ga3edn1dcq4.JPG?itok=7lbzFTj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700808"/>
            <a:ext cx="26642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Кизильским казакам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«верой и правдой служившим Отечеству»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кизил\20200525_18535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727684" y="1160748"/>
            <a:ext cx="554461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3154362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Исполком Кизильского районного Совета депутатов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28 декабря 1970 г. принял постановление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 создании краеведческого музея,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только через пять лет в канун 30-летия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Великой Победы 6 мая 1975 года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музей был официально открыт.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kizilvest.ru/wp-content/uploads/2017/08/PAP_STORY49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852936"/>
            <a:ext cx="7128792" cy="3686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42617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1994 году в с. Кизильском был воздвигнут великолепный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трехпрестольный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православный храм. 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кизил\20200525_19130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881187"/>
            <a:ext cx="7848872" cy="442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075240" cy="3024336"/>
          </a:xfrm>
        </p:spPr>
        <p:txBody>
          <a:bodyPr/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1968 году работники Центральной и детской библиотек,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 также все жители села Кизильского получили долгожданный подарок - двухэтажное здание по ул. Советской, 57.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Оно было построено специально для библиотеки.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В просторных и светлых залах первого этажа разместились фонды детской библиотеки, на втором этаже раскрыла свои фонды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районная библиотека.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Для удобства обслуживания читателей были открыты абонементы и читальные залы.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4" name="Рисунок 3" descr="D:\кизил\20200525_18555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88640"/>
            <a:ext cx="72008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восприятию искусства кизильчан готовят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детства, в селе работает великолепная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детская школа искусств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кизил\20200525_18564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988840"/>
            <a:ext cx="691276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571744"/>
            <a:ext cx="7329510" cy="2482849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названия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Кизильское основано в июне 1743 года губернатором Оренбургской губернии И. И. Неплюевым как военное поселение-крепость на сторожевой линии Троицк — Орск.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Название происходит от реки Большой Кизил (башк.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ҡыҙыл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— красный, по красноватому цвету скальных выходов на ее берегах).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Кизильская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крепость была местом ссылки польских пленных солдат-конфедератов, декабристов и других. С середины XIX века крепость потеряла военное значение и стала казачьей станицей.</a:t>
            </a:r>
            <a:endParaRPr lang="ru-RU" sz="1800" dirty="0"/>
          </a:p>
        </p:txBody>
      </p:sp>
      <p:pic>
        <p:nvPicPr>
          <p:cNvPr id="5" name="Рисунок 4" descr="G:\кизил\20200525_19003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14290"/>
            <a:ext cx="828680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Кизильский дом творчества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sun9-2.userapi.com/c851436/v851436798/1d5fa0/Bt-qJWU5-70.jpg?ava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85887"/>
            <a:ext cx="6984776" cy="463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«Кизильский Дом школьника»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кизил\20200525_18453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3" y="1508522"/>
            <a:ext cx="7344816" cy="480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Стадион "Синий камень"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xn--74-6kca2cwbo.xn--p1ai/IMG/ced6cca55c6e7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7848872" cy="536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37112"/>
            <a:ext cx="7931224" cy="1689051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Благоустройство этой площадки началось в 2012 году и продолжается по сей день.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kizilvest.ru/images/4SlZEXGiTRY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260648"/>
            <a:ext cx="7200800" cy="395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mw2.google.com/mw-panoramio/photos/medium/1528879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208911" cy="564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cache2.rutraveller.ru/icache/place/5/567/007/55677_362x2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13690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кизил\20200525_19224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871296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437112"/>
            <a:ext cx="7920880" cy="1689051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      ЗА                      ВНИМАНИЕ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Администрация Кизильского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G:\кизил\20200525_185319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737352"/>
            <a:ext cx="8229600" cy="425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История района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 Кизильский район образован 4 ноября 1926 года в составе Уральской области. 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январе 1934 года вошел в состав Челябинской области.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Центр района – село Кизильское – самая южная точка Челябинской области.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Площадь Кизильского муниципального района составляет 441 тыс. га (4413 кв.м.).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Сельскохозяйственных угодий 401,4 тыс. га.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предварительным данным всероссийской переписи населения 2010 года численность постоянного населения Кизильского района составляет 25876 человек,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 составляет 93,5% от численности населения в 2002 году.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5643602" cy="725470"/>
          </a:xfrm>
        </p:spPr>
        <p:txBody>
          <a:bodyPr/>
          <a:lstStyle/>
          <a:p>
            <a:r>
              <a:rPr lang="ru-RU" dirty="0" smtClean="0"/>
              <a:t>Герб- описание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358246" cy="6215082"/>
          </a:xfrm>
        </p:spPr>
        <p:txBody>
          <a:bodyPr/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Основой композиции герба Кизильского района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послужили топонимика названия района, исторические,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географические, иные местные особенности.</a:t>
            </a:r>
          </a:p>
          <a:p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Стенозубчатый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квадрат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– это условный вид крепости сверху, обычно изображаемый на планах и схемах – указывает на исторический факт основания в 1743 году районного центра – села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Кизилского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как крепости на сторожевой линии Троицк – Орск.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Название района отражено в гербе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красным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цветом: «кизил» («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кызыл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») в переводе с тюркского «красный», «красивый», «видный», «нарядный», тем самым делая герб полукруглым.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Рассечение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– квадрата на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красный, синий, красный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аллегорически показывает Кизильский район, расположенный на р.Урал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(лазоревый столб)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являющейся естественной границей между Европой и Азией: часть жителей района живут на правом берегу, в Европе, часть – на левом берегу, в Азии.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Достопримечательности района показаны в гербе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пурпуром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район известен памятниками археологии («Страна городов» - музей-заповедник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Аркаим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»), природы (гора Чека высотой 607 метров с украшенной останцами вершиной – утесы «Семь братьев»).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Пурпур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означает, достоинство, славу, почет, величие.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https://www.kizil74.ru/kartinki-na-sait/gerb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0"/>
            <a:ext cx="1785950" cy="180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929330"/>
          </a:xfrm>
        </p:spPr>
        <p:txBody>
          <a:bodyPr/>
          <a:lstStyle/>
          <a:p>
            <a:pPr algn="l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Описание флага: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Прямоугольное полотнище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соотношением ширины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 длине 2:3, разделенное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вертикали на пять равных частей (полос): в центре синюю, по сторонам от нее две красные и по краям – фиолетово-малиновые,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отделенные от красных желтой изогнутой полосой в виде стенных зубцов, в 1/30 длины;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поверх синей и красных полос изображены две желтые сабли накрест в 2/3 ширины полотнища.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www.kizil74.ru/kartinki-na-sait/flag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500042"/>
            <a:ext cx="292894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84984"/>
            <a:ext cx="7992888" cy="288032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выезде из села протекает река Урал,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руслу которого проходит граница Европа-Азия. Соответствующий знак стоит на мосту в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Кизильском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изильское Европа-Аз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8640"/>
            <a:ext cx="727280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Сразу после моста дорога огибает холм,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котором находится мемориал.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Сам холм является парком Победы и на вершину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мемориалу ведет длинная лестница.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кизил\20200525_18372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2204864"/>
            <a:ext cx="748883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7704856" cy="796950"/>
          </a:xfrm>
        </p:spPr>
        <p:txBody>
          <a:bodyPr/>
          <a:lstStyle/>
          <a:p>
            <a:r>
              <a:rPr lang="ru-RU" dirty="0" smtClean="0"/>
              <a:t>Монумент победы</a:t>
            </a:r>
            <a:endParaRPr lang="ru-RU" dirty="0"/>
          </a:p>
        </p:txBody>
      </p:sp>
      <p:pic>
        <p:nvPicPr>
          <p:cNvPr id="4" name="Рисунок 3" descr="https://altertravel.ru/images/118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84887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259</Words>
  <Application>Microsoft Office PowerPoint</Application>
  <PresentationFormat>Экран (4:3)</PresentationFormat>
  <Paragraphs>69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Администрация Кизильского</vt:lpstr>
      <vt:lpstr>История района </vt:lpstr>
      <vt:lpstr>Герб- описание</vt:lpstr>
      <vt:lpstr>Описание флага:    Прямоугольное полотнище  с соотношением ширины  к длине 2:3, разделенное  по вертикали на пять равных частей (полос): в центре синюю, по сторонам от нее две красные и по краям – фиолетово-малиновые,  отделенные от красных желтой изогнутой полосой в виде стенных зубцов, в 1/30 длины;  поверх синей и красных полос изображены две желтые сабли накрест в 2/3 ширины полотнища. </vt:lpstr>
      <vt:lpstr>На выезде из села протекает река Урал,  по руслу которого проходит граница Европа-Азия. Соответствующий знак стоит на мосту в Кизильском. </vt:lpstr>
      <vt:lpstr>Сразу после моста дорога огибает холм,  на котором находится мемориал.  Сам холм является парком Победы и на вершину  к мемориалу ведет длинная лестница. </vt:lpstr>
      <vt:lpstr>Монумент победы</vt:lpstr>
      <vt:lpstr>СИНИЙ ШИХАН (Синий Камень) </vt:lpstr>
      <vt:lpstr>В центральном парке победы  находится мемориал воинам  Великой Отечественной  Войны  и труженикам тыла </vt:lpstr>
      <vt:lpstr>Обелиск героям гражданской войны «Первый памятник установлен из дерева  в 35-ом году 1 июня  на могиле Евстюшина,  а на нём написали фамилии всех известных тогда героев…  Потом в 58-ом – из кирпича памятник был,  и перенесён он в парк.  И вот третий- изготовлен из нержавеющей стали  в 86-ом году.</vt:lpstr>
      <vt:lpstr>Слайд 13</vt:lpstr>
      <vt:lpstr>сквер имени Героя Советского Союза  Спиридона Кирилловича Полищука </vt:lpstr>
      <vt:lpstr>памятник Кизильским казакам  «верой и правдой служившим Отечеству»</vt:lpstr>
      <vt:lpstr>Исполком Кизильского районного Совета депутатов  28 декабря 1970 г. принял постановление  о создании краеведческого музея,  и только через пять лет в канун 30-летия  Великой Победы 6 мая 1975 года  музей был официально открыт. </vt:lpstr>
      <vt:lpstr>В 1994 году в с. Кизильском был воздвигнут великолепный трехпрестольный  православный храм. </vt:lpstr>
      <vt:lpstr>В 1968 году работники Центральной и детской библиотек,  а также все жители села Кизильского получили долгожданный подарок - двухэтажное здание по ул. Советской, 57.  Оно было построено специально для библиотеки.  В просторных и светлых залах первого этажа разместились фонды детской библиотеки, на втором этаже раскрыла свои фонды  районная библиотека.  Для удобства обслуживания читателей были открыты абонементы и читальные залы. </vt:lpstr>
      <vt:lpstr>К восприятию искусства кизильчан готовят  с детства, в селе работает великолепная  детская школа искусств</vt:lpstr>
      <vt:lpstr>Кизильский дом творчества</vt:lpstr>
      <vt:lpstr>«Кизильский Дом школьника»</vt:lpstr>
      <vt:lpstr>Стадион "Синий камень" 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User</cp:lastModifiedBy>
  <cp:revision>117</cp:revision>
  <dcterms:created xsi:type="dcterms:W3CDTF">2014-02-23T19:26:10Z</dcterms:created>
  <dcterms:modified xsi:type="dcterms:W3CDTF">2020-05-29T08:46:08Z</dcterms:modified>
</cp:coreProperties>
</file>