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5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48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11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14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5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90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5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09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6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97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732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30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12F2E-BDFE-42C9-A1E9-C17923FFE702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926CC-7A73-497E-9FDA-484D13858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2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Нарушение построения предложения с </a:t>
            </a:r>
            <a:r>
              <a:rPr lang="ru-RU" b="1" dirty="0" smtClean="0">
                <a:solidFill>
                  <a:srgbClr val="FF0000"/>
                </a:solidFill>
              </a:rPr>
              <a:t>несогласованным приложением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spc="15" dirty="0" smtClean="0">
                <a:solidFill>
                  <a:srgbClr val="1A1A1A"/>
                </a:solidFill>
                <a:effectLst/>
                <a:latin typeface="GothaPro"/>
                <a:ea typeface="Times New Roman" panose="02020603050405020304" pitchFamily="18" charset="0"/>
                <a:cs typeface="Times New Roman" panose="02020603050405020304" pitchFamily="18" charset="0"/>
              </a:rPr>
              <a:t>Мы встретились, отъехав от города </a:t>
            </a:r>
            <a:r>
              <a:rPr lang="ru-RU" sz="4000" spc="15" dirty="0" err="1" smtClean="0">
                <a:solidFill>
                  <a:srgbClr val="1A1A1A"/>
                </a:solidFill>
                <a:effectLst/>
                <a:latin typeface="GothaPro"/>
                <a:ea typeface="Times New Roman" panose="02020603050405020304" pitchFamily="18" charset="0"/>
                <a:cs typeface="Times New Roman" panose="02020603050405020304" pitchFamily="18" charset="0"/>
              </a:rPr>
              <a:t>Сочей</a:t>
            </a:r>
            <a:r>
              <a:rPr lang="ru-RU" sz="4000" spc="15" dirty="0" smtClean="0">
                <a:solidFill>
                  <a:srgbClr val="1A1A1A"/>
                </a:solidFill>
                <a:effectLst/>
                <a:latin typeface="GothaPro"/>
                <a:ea typeface="Times New Roman" panose="02020603050405020304" pitchFamily="18" charset="0"/>
                <a:cs typeface="Times New Roman" panose="02020603050405020304" pitchFamily="18" charset="0"/>
              </a:rPr>
              <a:t> несколько километров.</a:t>
            </a:r>
          </a:p>
          <a:p>
            <a:r>
              <a:rPr lang="ru-RU" sz="4000" spc="15" dirty="0" smtClean="0">
                <a:solidFill>
                  <a:srgbClr val="1A1A1A"/>
                </a:solidFill>
                <a:effectLst/>
                <a:latin typeface="GothaPro"/>
                <a:ea typeface="Times New Roman" panose="02020603050405020304" pitchFamily="18" charset="0"/>
                <a:cs typeface="Times New Roman" panose="02020603050405020304" pitchFamily="18" charset="0"/>
              </a:rPr>
              <a:t>В кинофильме «Войне и мире» С. Бондарчук прекрасно сыграл Пьера Безухова.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0754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Нарушение </a:t>
            </a:r>
            <a:r>
              <a:rPr lang="ru-RU" b="1" dirty="0" err="1" smtClean="0">
                <a:solidFill>
                  <a:srgbClr val="FF0000"/>
                </a:solidFill>
              </a:rPr>
              <a:t>видо</a:t>
            </a:r>
            <a:r>
              <a:rPr lang="ru-RU" b="1" dirty="0" smtClean="0">
                <a:solidFill>
                  <a:srgbClr val="FF0000"/>
                </a:solidFill>
              </a:rPr>
              <a:t>-временной соотнесенности глагольных форм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Сестра читает книгу и пересказала ее брату.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371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chemeClr val="accent6"/>
                </a:solidFill>
              </a:rPr>
              <a:t>Нарушение</a:t>
            </a:r>
            <a:r>
              <a:rPr lang="ru-RU" sz="6000" b="1" dirty="0" smtClean="0">
                <a:solidFill>
                  <a:srgbClr val="FF0000"/>
                </a:solidFill>
              </a:rPr>
              <a:t> управления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Он всегда уделял внимание на свое здоровье.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4142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Нарушение в построении предложения с </a:t>
            </a:r>
            <a:r>
              <a:rPr lang="ru-RU" b="1" dirty="0" smtClean="0">
                <a:solidFill>
                  <a:srgbClr val="FF0000"/>
                </a:solidFill>
              </a:rPr>
              <a:t>причастным оборотом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1. Мы гордимся нашими футболистами, победивш</a:t>
            </a:r>
            <a:r>
              <a:rPr lang="ru-RU" sz="6000" dirty="0" smtClean="0">
                <a:solidFill>
                  <a:srgbClr val="FF0000"/>
                </a:solidFill>
              </a:rPr>
              <a:t>их</a:t>
            </a:r>
            <a:r>
              <a:rPr lang="ru-RU" sz="4400" dirty="0" smtClean="0"/>
              <a:t>  английскую команду</a:t>
            </a:r>
          </a:p>
          <a:p>
            <a:r>
              <a:rPr lang="ru-RU" sz="4400" dirty="0" smtClean="0"/>
              <a:t>2. Приготовленные </a:t>
            </a:r>
            <a:r>
              <a:rPr lang="ru-RU" sz="4400" b="1" dirty="0" smtClean="0">
                <a:solidFill>
                  <a:srgbClr val="FF0000"/>
                </a:solidFill>
              </a:rPr>
              <a:t>оладьи</a:t>
            </a:r>
            <a:r>
              <a:rPr lang="ru-RU" sz="4400" dirty="0" smtClean="0"/>
              <a:t> мамой были необыкновенно вкусны.</a:t>
            </a:r>
          </a:p>
          <a:p>
            <a:r>
              <a:rPr lang="ru-RU" sz="4400" dirty="0" smtClean="0"/>
              <a:t>3. Задание, </a:t>
            </a:r>
            <a:r>
              <a:rPr lang="ru-RU" sz="4400" b="1" dirty="0" smtClean="0">
                <a:solidFill>
                  <a:srgbClr val="FF0000"/>
                </a:solidFill>
              </a:rPr>
              <a:t>выполняющееся</a:t>
            </a:r>
            <a:r>
              <a:rPr lang="ru-RU" sz="4400" dirty="0" smtClean="0"/>
              <a:t> нами, не вызывает особых затруднений.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84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Неправильное построение предложения с </a:t>
            </a:r>
            <a:r>
              <a:rPr lang="ru-RU" b="1" dirty="0" smtClean="0">
                <a:solidFill>
                  <a:srgbClr val="FF0000"/>
                </a:solidFill>
              </a:rPr>
              <a:t>деепричастным оборотом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666" y="1866173"/>
            <a:ext cx="10515600" cy="435133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1. Подъезжая к городу, начался сильный ветер. </a:t>
            </a:r>
          </a:p>
          <a:p>
            <a:r>
              <a:rPr lang="ru-RU" sz="4800" dirty="0" smtClean="0"/>
              <a:t>2. Приехав в Москву, мне стало грустно.</a:t>
            </a:r>
          </a:p>
          <a:p>
            <a:r>
              <a:rPr lang="ru-RU" sz="4800" dirty="0" smtClean="0"/>
              <a:t>3. Сдав экзамены, я был принят в вуз.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55800" y="5357793"/>
            <a:ext cx="939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ДО не употребляется, если сказуемое выражено кратким страдательным причастием.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0268" y="3894667"/>
            <a:ext cx="8873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ДО не употребляется в безличном предложении, если в нём сказуемое выражено не инфинитивом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7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Нарушение связи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между подлежащим и сказуемым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dirty="0" smtClean="0"/>
              <a:t>1. ООН </a:t>
            </a:r>
            <a:r>
              <a:rPr lang="ru-RU" sz="5400" dirty="0" smtClean="0">
                <a:solidFill>
                  <a:srgbClr val="FF0000"/>
                </a:solidFill>
              </a:rPr>
              <a:t>объявил</a:t>
            </a:r>
            <a:r>
              <a:rPr lang="ru-RU" sz="5400" dirty="0" smtClean="0"/>
              <a:t> о решении вопроса по грузино-осетинскому конфликту.</a:t>
            </a:r>
          </a:p>
          <a:p>
            <a:r>
              <a:rPr lang="ru-RU" sz="5400" dirty="0" smtClean="0"/>
              <a:t>2. </a:t>
            </a:r>
            <a:r>
              <a:rPr lang="ru-RU" sz="5400" dirty="0" smtClean="0">
                <a:solidFill>
                  <a:srgbClr val="FF0000"/>
                </a:solidFill>
              </a:rPr>
              <a:t>Кресло</a:t>
            </a:r>
            <a:r>
              <a:rPr lang="ru-RU" sz="5400" dirty="0" smtClean="0"/>
              <a:t>-качалка </a:t>
            </a:r>
            <a:r>
              <a:rPr lang="ru-RU" sz="5400" dirty="0" smtClean="0">
                <a:solidFill>
                  <a:srgbClr val="FF0000"/>
                </a:solidFill>
              </a:rPr>
              <a:t>отремонтирована</a:t>
            </a:r>
            <a:r>
              <a:rPr lang="ru-RU" sz="5400" dirty="0" smtClean="0"/>
              <a:t>.</a:t>
            </a:r>
          </a:p>
          <a:p>
            <a:r>
              <a:rPr lang="ru-RU" sz="5400" dirty="0" smtClean="0"/>
              <a:t>3. [</a:t>
            </a:r>
            <a:r>
              <a:rPr lang="ru-RU" sz="5400" dirty="0" smtClean="0">
                <a:solidFill>
                  <a:srgbClr val="FF0000"/>
                </a:solidFill>
              </a:rPr>
              <a:t>Все</a:t>
            </a:r>
            <a:r>
              <a:rPr lang="ru-RU" sz="5400" dirty="0" smtClean="0"/>
              <a:t>, (</a:t>
            </a:r>
            <a:r>
              <a:rPr lang="ru-RU" sz="5400" dirty="0" smtClean="0">
                <a:solidFill>
                  <a:srgbClr val="FF0000"/>
                </a:solidFill>
              </a:rPr>
              <a:t>кто интересуются </a:t>
            </a:r>
            <a:r>
              <a:rPr lang="ru-RU" sz="5400" dirty="0" smtClean="0"/>
              <a:t>театром), </a:t>
            </a:r>
            <a:r>
              <a:rPr lang="ru-RU" sz="5400" dirty="0" smtClean="0">
                <a:solidFill>
                  <a:srgbClr val="FF0000"/>
                </a:solidFill>
              </a:rPr>
              <a:t>знает</a:t>
            </a:r>
            <a:r>
              <a:rPr lang="ru-RU" sz="5400" dirty="0" smtClean="0"/>
              <a:t> имя Алексея Бахрушина]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37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Раскольников придумал и восхищался своей теорией. </a:t>
            </a:r>
          </a:p>
          <a:p>
            <a:r>
              <a:rPr lang="ru-RU" sz="4000" dirty="0" smtClean="0"/>
              <a:t>Натянуть и выстрелить из лука непросто.</a:t>
            </a:r>
          </a:p>
          <a:p>
            <a:r>
              <a:rPr lang="ru-RU" sz="4000" dirty="0" smtClean="0"/>
              <a:t>Книги эти интересны и хорошо иллюстрированные.</a:t>
            </a:r>
          </a:p>
          <a:p>
            <a:r>
              <a:rPr lang="ru-RU" sz="4000" dirty="0" smtClean="0"/>
              <a:t>Толпы людей были повсюду: на улицах, площадях, скверах.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Ошибки в построении предложения </a:t>
            </a:r>
            <a:br>
              <a:rPr lang="ru-RU" b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 однородными членами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49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Ошибки в построении предложения </a:t>
            </a:r>
            <a:br>
              <a:rPr lang="ru-RU" b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 однородными членами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8477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Жизнь крестьян изображена в произведениях русских классиков: Гоголь, Тургенев, Толстой.</a:t>
            </a:r>
          </a:p>
          <a:p>
            <a:r>
              <a:rPr lang="ru-RU" sz="3600" dirty="0" smtClean="0"/>
              <a:t>В пакете лежали апельсины, сок, бананы, фрукты.</a:t>
            </a:r>
          </a:p>
          <a:p>
            <a:r>
              <a:rPr lang="ru-RU" sz="3600" dirty="0" smtClean="0"/>
              <a:t>Можно утверждать, что настроение было не только главным для создателя стихотворения, но и для читателей.</a:t>
            </a:r>
          </a:p>
          <a:p>
            <a:r>
              <a:rPr lang="ru-RU" sz="3600" dirty="0" smtClean="0"/>
              <a:t>В Северной Африке мы наблюдали много особенностей как в природе, а также и в людских нравах.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31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Неправильное построение предложения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с косвенной речью.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Автор утверждает, что </a:t>
            </a:r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r>
              <a:rPr lang="ru-RU" sz="6000" dirty="0" smtClean="0"/>
              <a:t> это знаю, а не просто предполагаю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81634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Ошибки в построении </a:t>
            </a:r>
            <a:br>
              <a:rPr lang="ru-RU" b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сложного предложения.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В письме говорилось, что в город едет ревизор, которым управляет </a:t>
            </a:r>
            <a:r>
              <a:rPr lang="ru-RU" sz="4800" dirty="0" err="1" smtClean="0"/>
              <a:t>Сквозник</a:t>
            </a:r>
            <a:r>
              <a:rPr lang="ru-RU" sz="4800" dirty="0" smtClean="0"/>
              <a:t> – </a:t>
            </a:r>
            <a:r>
              <a:rPr lang="ru-RU" sz="4800" dirty="0" err="1" smtClean="0"/>
              <a:t>Дмухановский</a:t>
            </a:r>
            <a:r>
              <a:rPr lang="ru-RU" sz="4800" dirty="0" smtClean="0"/>
              <a:t>.</a:t>
            </a:r>
          </a:p>
          <a:p>
            <a:r>
              <a:rPr lang="ru-RU" sz="4800" dirty="0" smtClean="0"/>
              <a:t>Перед дуэлью Печорин любуется природой, а Вернер спрашивает, что написал ли он своё завещание.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09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Неправильное употребление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падежной формы сущ.(мест.) с предлогом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вопреки  </a:t>
            </a:r>
            <a:r>
              <a:rPr lang="ru-RU" sz="4000" dirty="0" smtClean="0">
                <a:solidFill>
                  <a:srgbClr val="FF0000"/>
                </a:solidFill>
              </a:rPr>
              <a:t>обстоятельств</a:t>
            </a:r>
          </a:p>
          <a:p>
            <a:r>
              <a:rPr lang="ru-RU" sz="4000" dirty="0" smtClean="0"/>
              <a:t>благодаря  </a:t>
            </a:r>
            <a:r>
              <a:rPr lang="ru-RU" sz="4000" dirty="0" smtClean="0">
                <a:solidFill>
                  <a:srgbClr val="FF0000"/>
                </a:solidFill>
              </a:rPr>
              <a:t>старания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 окончани</a:t>
            </a:r>
            <a:r>
              <a:rPr lang="ru-RU" sz="4000" dirty="0" smtClean="0">
                <a:solidFill>
                  <a:srgbClr val="FF0000"/>
                </a:solidFill>
              </a:rPr>
              <a:t>ю</a:t>
            </a:r>
            <a:r>
              <a:rPr lang="ru-RU" sz="4000" dirty="0" smtClean="0"/>
              <a:t> срока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 истечени</a:t>
            </a:r>
            <a:r>
              <a:rPr lang="ru-RU" sz="4000" dirty="0" smtClean="0">
                <a:solidFill>
                  <a:srgbClr val="FF0000"/>
                </a:solidFill>
              </a:rPr>
              <a:t>ю</a:t>
            </a:r>
            <a:r>
              <a:rPr lang="ru-RU" sz="4000" dirty="0" smtClean="0"/>
              <a:t> срока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 прибыти</a:t>
            </a:r>
            <a:r>
              <a:rPr lang="ru-RU" sz="4000" dirty="0" smtClean="0">
                <a:solidFill>
                  <a:srgbClr val="FF0000"/>
                </a:solidFill>
              </a:rPr>
              <a:t>ю</a:t>
            </a:r>
            <a:r>
              <a:rPr lang="ru-RU" sz="4000" dirty="0" smtClean="0"/>
              <a:t> поезда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 приезд</a:t>
            </a:r>
            <a:r>
              <a:rPr lang="ru-RU" sz="4000" dirty="0" smtClean="0">
                <a:solidFill>
                  <a:srgbClr val="FF0000"/>
                </a:solidFill>
              </a:rPr>
              <a:t>у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с</a:t>
            </a:r>
            <a:r>
              <a:rPr lang="ru-RU" sz="4000" dirty="0" smtClean="0"/>
              <a:t> города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01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361</Words>
  <Application>Microsoft Office PowerPoint</Application>
  <PresentationFormat>Широкоэкранный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GothaPro</vt:lpstr>
      <vt:lpstr>Times New Roman</vt:lpstr>
      <vt:lpstr>Тема Office</vt:lpstr>
      <vt:lpstr>Нарушение построения предложения с несогласованным приложением.</vt:lpstr>
      <vt:lpstr>Нарушение в построении предложения с причастным оборотом</vt:lpstr>
      <vt:lpstr>Неправильное построение предложения с деепричастным оборотом</vt:lpstr>
      <vt:lpstr>Нарушение связи  между подлежащим и сказуемым </vt:lpstr>
      <vt:lpstr>Ошибки в построении предложения  с однородными членами</vt:lpstr>
      <vt:lpstr>Ошибки в построении предложения  с однородными членами</vt:lpstr>
      <vt:lpstr>Неправильное построение предложения  с косвенной речью.</vt:lpstr>
      <vt:lpstr>Ошибки в построении  сложного предложения.</vt:lpstr>
      <vt:lpstr>Неправильное употребление  падежной формы сущ.(мест.) с предлогом </vt:lpstr>
      <vt:lpstr>Нарушение видо-временной соотнесенности глагольных форм</vt:lpstr>
      <vt:lpstr>Нарушение управления.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Нарушение построения предложения с несогласованным приложением.</dc:title>
  <dc:creator>Елисеева</dc:creator>
  <cp:lastModifiedBy>Елисеева</cp:lastModifiedBy>
  <cp:revision>3</cp:revision>
  <dcterms:created xsi:type="dcterms:W3CDTF">2020-01-28T08:12:01Z</dcterms:created>
  <dcterms:modified xsi:type="dcterms:W3CDTF">2020-01-28T08:37:57Z</dcterms:modified>
</cp:coreProperties>
</file>