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81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0"/>
    <p:restoredTop sz="94805"/>
  </p:normalViewPr>
  <p:slideViewPr>
    <p:cSldViewPr snapToGrid="0" snapToObjects="1">
      <p:cViewPr varScale="1">
        <p:scale>
          <a:sx n="85" d="100"/>
          <a:sy n="85" d="100"/>
        </p:scale>
        <p:origin x="13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E2320-5751-0940-97CF-BDF1842D3B36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5F779-D5D7-184E-AD42-5F11AF6B0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2735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E2320-5751-0940-97CF-BDF1842D3B36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5F779-D5D7-184E-AD42-5F11AF6B0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7574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E2320-5751-0940-97CF-BDF1842D3B36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5F779-D5D7-184E-AD42-5F11AF6B0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02768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E2320-5751-0940-97CF-BDF1842D3B36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5F779-D5D7-184E-AD42-5F11AF6B096B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273499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E2320-5751-0940-97CF-BDF1842D3B36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5F779-D5D7-184E-AD42-5F11AF6B0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0431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E2320-5751-0940-97CF-BDF1842D3B36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5F779-D5D7-184E-AD42-5F11AF6B0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61451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E2320-5751-0940-97CF-BDF1842D3B36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5F779-D5D7-184E-AD42-5F11AF6B0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6533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E2320-5751-0940-97CF-BDF1842D3B36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5F779-D5D7-184E-AD42-5F11AF6B0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87489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E2320-5751-0940-97CF-BDF1842D3B36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5F779-D5D7-184E-AD42-5F11AF6B0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6751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E2320-5751-0940-97CF-BDF1842D3B36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5F779-D5D7-184E-AD42-5F11AF6B0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6513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E2320-5751-0940-97CF-BDF1842D3B36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5F779-D5D7-184E-AD42-5F11AF6B0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6216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E2320-5751-0940-97CF-BDF1842D3B36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5F779-D5D7-184E-AD42-5F11AF6B0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1579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E2320-5751-0940-97CF-BDF1842D3B36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5F779-D5D7-184E-AD42-5F11AF6B0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792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E2320-5751-0940-97CF-BDF1842D3B36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5F779-D5D7-184E-AD42-5F11AF6B0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9223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E2320-5751-0940-97CF-BDF1842D3B36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5F779-D5D7-184E-AD42-5F11AF6B0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9361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E2320-5751-0940-97CF-BDF1842D3B36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5F779-D5D7-184E-AD42-5F11AF6B0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3594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E2320-5751-0940-97CF-BDF1842D3B36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5F779-D5D7-184E-AD42-5F11AF6B0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3547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E33E2320-5751-0940-97CF-BDF1842D3B36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55F779-D5D7-184E-AD42-5F11AF6B0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48860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  <p:sldLayoutId id="2147483793" r:id="rId12"/>
    <p:sldLayoutId id="2147483794" r:id="rId13"/>
    <p:sldLayoutId id="2147483795" r:id="rId14"/>
    <p:sldLayoutId id="2147483796" r:id="rId15"/>
    <p:sldLayoutId id="2147483797" r:id="rId16"/>
    <p:sldLayoutId id="2147483798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E7057BE-F31C-244D-9B53-74DA3904982C}"/>
              </a:ext>
            </a:extLst>
          </p:cNvPr>
          <p:cNvSpPr txBox="1"/>
          <p:nvPr/>
        </p:nvSpPr>
        <p:spPr>
          <a:xfrm>
            <a:off x="5936105" y="1166842"/>
            <a:ext cx="52451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рабочей программы по физической культуре под ред. В. И. Ляха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65BDD83-4B0E-8A4E-A37C-06BB944CCC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319" y="177800"/>
            <a:ext cx="5245100" cy="650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9395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AADCD10-6FCB-994D-85AD-EB096B08DE35}"/>
              </a:ext>
            </a:extLst>
          </p:cNvPr>
          <p:cNvSpPr txBox="1"/>
          <p:nvPr/>
        </p:nvSpPr>
        <p:spPr>
          <a:xfrm>
            <a:off x="1349114" y="0"/>
            <a:ext cx="8607177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УМК по физической</a:t>
            </a:r>
          </a:p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Культуре</a:t>
            </a:r>
          </a:p>
          <a:p>
            <a:pPr algn="ctr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Комплексная программа физического воспитания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 1-11 классов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Учебники: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«Мой друг физическая культура» для 1-4 классов;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«Физическая культура» для 5-7 классов;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8-9 и 10-11 классов;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пособия для учителей: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5-8 класс;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8-9 класс;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10-11 класс;</a:t>
            </a:r>
          </a:p>
        </p:txBody>
      </p:sp>
    </p:spTree>
    <p:extLst>
      <p:ext uri="{BB962C8B-B14F-4D97-AF65-F5344CB8AC3E}">
        <p14:creationId xmlns:p14="http://schemas.microsoft.com/office/powerpoint/2010/main" val="3746059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214D971-542D-8F46-84E2-5F37217B88D3}"/>
              </a:ext>
            </a:extLst>
          </p:cNvPr>
          <p:cNvSpPr txBox="1"/>
          <p:nvPr/>
        </p:nvSpPr>
        <p:spPr>
          <a:xfrm>
            <a:off x="249837" y="224852"/>
            <a:ext cx="8652882" cy="56938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физического воспитания в школе состоит в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том, чтобы содействовать формированию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всестороннего развития личности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Основное средство достижения этой цели – овладение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школьниками основами личной физической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культурой, под которой понимается органическое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единство знаний, потребностей и мотивов,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оптимальный уровень здоровья, физического развития,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разностороннее развитие двигательных способностей,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умений осуществлять собственную двигательную,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физкультурно-оздоровительную и спортивную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деятельность.</a:t>
            </a:r>
          </a:p>
        </p:txBody>
      </p:sp>
    </p:spTree>
    <p:extLst>
      <p:ext uri="{BB962C8B-B14F-4D97-AF65-F5344CB8AC3E}">
        <p14:creationId xmlns:p14="http://schemas.microsoft.com/office/powerpoint/2010/main" val="3805277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4086E16-1BFB-E246-B321-F7DA7F68C2DB}"/>
              </a:ext>
            </a:extLst>
          </p:cNvPr>
          <p:cNvSpPr txBox="1"/>
          <p:nvPr/>
        </p:nvSpPr>
        <p:spPr>
          <a:xfrm>
            <a:off x="0" y="428178"/>
            <a:ext cx="1100278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отличия и преимущества программы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физического воспитания В.И. Ляха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Комплексный подход;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базовой и вариативной части;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использования для 2-х и 3-х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уроков физкультуры в неделю;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Подробное описание содержания и методов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физического воспитания как для уроков, так и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внеклассной работы;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Удобная форма изложения материала,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позволяющая легко планировать работу</a:t>
            </a:r>
          </a:p>
        </p:txBody>
      </p:sp>
    </p:spTree>
    <p:extLst>
      <p:ext uri="{BB962C8B-B14F-4D97-AF65-F5344CB8AC3E}">
        <p14:creationId xmlns:p14="http://schemas.microsoft.com/office/powerpoint/2010/main" val="20771522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D338919-3970-B844-B00E-02C1D47365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9730" y="1469451"/>
            <a:ext cx="2545708" cy="371006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33044E6-3F92-1D40-A8C7-25377158B3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3002" y="3601272"/>
            <a:ext cx="3256728" cy="325672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3FAB9CA-FF4A-624A-BFC2-E77FE06777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82" y="1573966"/>
            <a:ext cx="2712152" cy="3501037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BB53FD31-BAE3-0148-ABD4-EDF98B2027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09169" y="1805481"/>
            <a:ext cx="2592849" cy="411563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C103D4D-DC42-BC49-941C-AEDA128C1F49}"/>
              </a:ext>
            </a:extLst>
          </p:cNvPr>
          <p:cNvSpPr txBox="1"/>
          <p:nvPr/>
        </p:nvSpPr>
        <p:spPr>
          <a:xfrm>
            <a:off x="3506561" y="47122"/>
            <a:ext cx="39085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Приметы книг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В.И.Ляха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39346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{9AB748A9-5ED3-F547-AC4B-15D952720E4F}tf10001062</Template>
  <TotalTime>35</TotalTime>
  <Words>190</Words>
  <Application>Microsoft Macintosh PowerPoint</Application>
  <PresentationFormat>Широкоэкранный</PresentationFormat>
  <Paragraphs>46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Century Gothic</vt:lpstr>
      <vt:lpstr>Times New Roman</vt:lpstr>
      <vt:lpstr>Wingdings</vt:lpstr>
      <vt:lpstr>Wingdings 3</vt:lpstr>
      <vt:lpstr>Ион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 Office User</dc:creator>
  <cp:lastModifiedBy>Microsoft Office User</cp:lastModifiedBy>
  <cp:revision>4</cp:revision>
  <dcterms:created xsi:type="dcterms:W3CDTF">2020-05-29T08:37:56Z</dcterms:created>
  <dcterms:modified xsi:type="dcterms:W3CDTF">2020-05-29T09:13:12Z</dcterms:modified>
</cp:coreProperties>
</file>