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7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69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88" autoAdjust="0"/>
    <p:restoredTop sz="94660"/>
  </p:normalViewPr>
  <p:slideViewPr>
    <p:cSldViewPr>
      <p:cViewPr>
        <p:scale>
          <a:sx n="76" d="100"/>
          <a:sy n="76" d="100"/>
        </p:scale>
        <p:origin x="-108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0E1CA-14FA-45E4-84E0-23A1BBBFBF25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A6D-3C9A-4903-B48D-5FCB6F86B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0E1CA-14FA-45E4-84E0-23A1BBBFBF25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A6D-3C9A-4903-B48D-5FCB6F86B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0E1CA-14FA-45E4-84E0-23A1BBBFBF25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A6D-3C9A-4903-B48D-5FCB6F86B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0E1CA-14FA-45E4-84E0-23A1BBBFBF25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A6D-3C9A-4903-B48D-5FCB6F86B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0E1CA-14FA-45E4-84E0-23A1BBBFBF25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A6D-3C9A-4903-B48D-5FCB6F86B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0E1CA-14FA-45E4-84E0-23A1BBBFBF25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A6D-3C9A-4903-B48D-5FCB6F86B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0E1CA-14FA-45E4-84E0-23A1BBBFBF25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A6D-3C9A-4903-B48D-5FCB6F86B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0E1CA-14FA-45E4-84E0-23A1BBBFBF25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A6D-3C9A-4903-B48D-5FCB6F86B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0E1CA-14FA-45E4-84E0-23A1BBBFBF25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A6D-3C9A-4903-B48D-5FCB6F86B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0E1CA-14FA-45E4-84E0-23A1BBBFBF25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A6D-3C9A-4903-B48D-5FCB6F86B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0E1CA-14FA-45E4-84E0-23A1BBBFBF25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A6D-3C9A-4903-B48D-5FCB6F86B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0E1CA-14FA-45E4-84E0-23A1BBBFBF25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44A6D-3C9A-4903-B48D-5FCB6F86B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yandex.ru/images/search?source=wiz&amp;img_url=http://de-sepaumstieg.com/data_images/56e3f2bab682a.jpg&amp;p=34&amp;text=%D1%88%D0%B0%D0%B1%D0%BB%D0%BE%D0%BD%D1%8B%20%D0%B4%D0%BB%D1%8F%20%D0%BF%D1%80%D0%B5%D0%B7%D0%B5%D0%BD%D1%82%D0%B0%D1%86%D0%B8%D0%B9&amp;noreask=1&amp;pos=1033&amp;rpt=simage&amp;lr=65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yandex.ru/images/search?source=wiz&amp;img_url=http://de-sepaumstieg.com/data_images/56e3f2bab682a.jpg&amp;p=34&amp;text=%D1%88%D0%B0%D0%B1%D0%BB%D0%BE%D0%BD%D1%8B%20%D0%B4%D0%BB%D1%8F%20%D0%BF%D1%80%D0%B5%D0%B7%D0%B5%D0%BD%D1%82%D0%B0%D1%86%D0%B8%D0%B9&amp;noreask=1&amp;pos=1033&amp;rpt=simage&amp;lr=65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yandex.ru/images/search?source=wiz&amp;img_url=http://de-sepaumstieg.com/data_images/56e3f2bab682a.jpg&amp;p=34&amp;text=%D1%88%D0%B0%D0%B1%D0%BB%D0%BE%D0%BD%D1%8B%20%D0%B4%D0%BB%D1%8F%20%D0%BF%D1%80%D0%B5%D0%B7%D0%B5%D0%BD%D1%82%D0%B0%D1%86%D0%B8%D0%B9&amp;noreask=1&amp;pos=1033&amp;rpt=simage&amp;lr=65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yandex.ru/images/search?source=wiz&amp;img_url=http://de-sepaumstieg.com/data_images/56e3f2bab682a.jpg&amp;p=34&amp;text=%D1%88%D0%B0%D0%B1%D0%BB%D0%BE%D0%BD%D1%8B%20%D0%B4%D0%BB%D1%8F%20%D0%BF%D1%80%D0%B5%D0%B7%D0%B5%D0%BD%D1%82%D0%B0%D1%86%D0%B8%D0%B9&amp;noreask=1&amp;pos=1033&amp;rpt=simage&amp;lr=65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yandex.ru/images/search?source=wiz&amp;img_url=http://de-sepaumstieg.com/data_images/56e3f2bab682a.jpg&amp;p=34&amp;text=%D1%88%D0%B0%D0%B1%D0%BB%D0%BE%D0%BD%D1%8B%20%D0%B4%D0%BB%D1%8F%20%D0%BF%D1%80%D0%B5%D0%B7%D0%B5%D0%BD%D1%82%D0%B0%D1%86%D0%B8%D0%B9&amp;noreask=1&amp;pos=1033&amp;rpt=simage&amp;lr=65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yandex.ru/images/search?source=wiz&amp;img_url=http://de-sepaumstieg.com/data_images/56e3f2bab682a.jpg&amp;p=34&amp;text=%D1%88%D0%B0%D0%B1%D0%BB%D0%BE%D0%BD%D1%8B%20%D0%B4%D0%BB%D1%8F%20%D0%BF%D1%80%D0%B5%D0%B7%D0%B5%D0%BD%D1%82%D0%B0%D1%86%D0%B8%D0%B9&amp;noreask=1&amp;pos=1033&amp;rpt=simage&amp;lr=65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yandex.ru/images/search?source=wiz&amp;img_url=http://de-sepaumstieg.com/data_images/56e3f2bab682a.jpg&amp;p=34&amp;text=%D1%88%D0%B0%D0%B1%D0%BB%D0%BE%D0%BD%D1%8B%20%D0%B4%D0%BB%D1%8F%20%D0%BF%D1%80%D0%B5%D0%B7%D0%B5%D0%BD%D1%82%D0%B0%D1%86%D0%B8%D0%B9&amp;noreask=1&amp;pos=1033&amp;rpt=simage&amp;lr=65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yandex.ru/images/search?source=wiz&amp;img_url=http://de-sepaumstieg.com/data_images/56e3f2bab682a.jpg&amp;p=34&amp;text=%D1%88%D0%B0%D0%B1%D0%BB%D0%BE%D0%BD%D1%8B%20%D0%B4%D0%BB%D1%8F%20%D0%BF%D1%80%D0%B5%D0%B7%D0%B5%D0%BD%D1%82%D0%B0%D1%86%D0%B8%D0%B9&amp;noreask=1&amp;pos=1033&amp;rpt=simage&amp;lr=65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yandex.ru/images/search?source=wiz&amp;img_url=http://de-sepaumstieg.com/data_images/56e3f2bab682a.jpg&amp;p=34&amp;text=%D1%88%D0%B0%D0%B1%D0%BB%D0%BE%D0%BD%D1%8B%20%D0%B4%D0%BB%D1%8F%20%D0%BF%D1%80%D0%B5%D0%B7%D0%B5%D0%BD%D1%82%D0%B0%D1%86%D0%B8%D0%B9&amp;noreask=1&amp;pos=1033&amp;rpt=simage&amp;lr=65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yandex.ru/images/search?source=wiz&amp;img_url=http://de-sepaumstieg.com/data_images/56e3f2bab682a.jpg&amp;p=34&amp;text=%D1%88%D0%B0%D0%B1%D0%BB%D0%BE%D0%BD%D1%8B%20%D0%B4%D0%BB%D1%8F%20%D0%BF%D1%80%D0%B5%D0%B7%D0%B5%D0%BD%D1%82%D0%B0%D1%86%D0%B8%D0%B9&amp;noreask=1&amp;pos=1033&amp;rpt=simage&amp;lr=65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yandex.ru/images/search?source=wiz&amp;img_url=http://de-sepaumstieg.com/data_images/56e3f2bab682a.jpg&amp;p=34&amp;text=%D1%88%D0%B0%D0%B1%D0%BB%D0%BE%D0%BD%D1%8B%20%D0%B4%D0%BB%D1%8F%20%D0%BF%D1%80%D0%B5%D0%B7%D0%B5%D0%BD%D1%82%D0%B0%D1%86%D0%B8%D0%B9&amp;noreask=1&amp;pos=1033&amp;rpt=simage&amp;lr=65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yandex.ru/images/search?source=wiz&amp;img_url=http://de-sepaumstieg.com/data_images/56e3f2bab682a.jpg&amp;p=34&amp;text=%D1%88%D0%B0%D0%B1%D0%BB%D0%BE%D0%BD%D1%8B%20%D0%B4%D0%BB%D1%8F%20%D0%BF%D1%80%D0%B5%D0%B7%D0%B5%D0%BD%D1%82%D0%B0%D1%86%D0%B8%D0%B9&amp;noreask=1&amp;pos=1033&amp;rpt=simage&amp;lr=65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yandex.ru/images/search?source=wiz&amp;img_url=http://de-sepaumstieg.com/data_images/56e3f2bab682a.jpg&amp;p=34&amp;text=%D1%88%D0%B0%D0%B1%D0%BB%D0%BE%D0%BD%D1%8B%20%D0%B4%D0%BB%D1%8F%20%D0%BF%D1%80%D0%B5%D0%B7%D0%B5%D0%BD%D1%82%D0%B0%D1%86%D0%B8%D0%B9&amp;noreask=1&amp;pos=1033&amp;rpt=simage&amp;lr=65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yandex.ru/images/search?source=wiz&amp;img_url=http://de-sepaumstieg.com/data_images/56e3f2bab682a.jpg&amp;p=34&amp;text=%D1%88%D0%B0%D0%B1%D0%BB%D0%BE%D0%BD%D1%8B%20%D0%B4%D0%BB%D1%8F%20%D0%BF%D1%80%D0%B5%D0%B7%D0%B5%D0%BD%D1%82%D0%B0%D1%86%D0%B8%D0%B9&amp;noreask=1&amp;pos=1033&amp;rpt=simage&amp;lr=65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yandex.ru/images/search?source=wiz&amp;img_url=http://de-sepaumstieg.com/data_images/56e3f2bab682a.jpg&amp;p=34&amp;text=%D1%88%D0%B0%D0%B1%D0%BB%D0%BE%D0%BD%D1%8B%20%D0%B4%D0%BB%D1%8F%20%D0%BF%D1%80%D0%B5%D0%B7%D0%B5%D0%BD%D1%82%D0%B0%D1%86%D0%B8%D0%B9&amp;noreask=1&amp;pos=1033&amp;rpt=simage&amp;lr=65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yandex.ru/images/search?source=wiz&amp;img_url=http://de-sepaumstieg.com/data_images/56e3f2bab682a.jpg&amp;p=34&amp;text=%D1%88%D0%B0%D0%B1%D0%BB%D0%BE%D0%BD%D1%8B%20%D0%B4%D0%BB%D1%8F%20%D0%BF%D1%80%D0%B5%D0%B7%D0%B5%D0%BD%D1%82%D0%B0%D1%86%D0%B8%D0%B9&amp;noreask=1&amp;pos=1033&amp;rpt=simage&amp;lr=65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ны для презентаций 105 штук. 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00" y="-1892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74638"/>
            <a:ext cx="6400816" cy="1143000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002060"/>
                </a:solidFill>
                <a:latin typeface="Cambria" pitchFamily="18" charset="0"/>
                <a:cs typeface="Arial" pitchFamily="34" charset="0"/>
              </a:rPr>
              <a:t> </a:t>
            </a:r>
            <a:r>
              <a:rPr lang="ru-RU" sz="2400" b="1" smtClean="0">
                <a:solidFill>
                  <a:srgbClr val="002060"/>
                </a:solidFill>
                <a:latin typeface="Cambria" pitchFamily="18" charset="0"/>
                <a:cs typeface="Arial" pitchFamily="34" charset="0"/>
              </a:rPr>
              <a:t>МБДОУ </a:t>
            </a:r>
            <a:r>
              <a:rPr lang="ru-RU" sz="2400" b="1" smtClean="0">
                <a:solidFill>
                  <a:srgbClr val="002060"/>
                </a:solidFill>
                <a:latin typeface="Cambria" pitchFamily="18" charset="0"/>
                <a:cs typeface="Arial" pitchFamily="34" charset="0"/>
              </a:rPr>
              <a:t>« </a:t>
            </a:r>
            <a:r>
              <a:rPr lang="ru-RU" sz="2400" b="1" dirty="0" smtClean="0">
                <a:solidFill>
                  <a:srgbClr val="002060"/>
                </a:solidFill>
                <a:latin typeface="Cambria" pitchFamily="18" charset="0"/>
                <a:cs typeface="Arial" pitchFamily="34" charset="0"/>
              </a:rPr>
              <a:t>ДЕТСКИЙ САД  №12«Звездный» </a:t>
            </a:r>
            <a:br>
              <a:rPr lang="ru-RU" sz="2400" b="1" dirty="0" smtClean="0">
                <a:solidFill>
                  <a:srgbClr val="002060"/>
                </a:solidFill>
                <a:latin typeface="Cambria" pitchFamily="18" charset="0"/>
                <a:cs typeface="Arial" pitchFamily="34" charset="0"/>
              </a:rPr>
            </a:br>
            <a:endParaRPr lang="ru-RU" sz="2400" dirty="0">
              <a:latin typeface="Cambria" pitchFamily="18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6314" y="1500174"/>
            <a:ext cx="41434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14876" y="1428736"/>
            <a:ext cx="36433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555776" y="1500174"/>
            <a:ext cx="623106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  <a:cs typeface="Arial" pitchFamily="34" charset="0"/>
              </a:rPr>
              <a:t>Открытка ветерану своими руками. </a:t>
            </a:r>
            <a:br>
              <a:rPr lang="ru-RU" sz="2400" b="1" dirty="0" smtClean="0">
                <a:solidFill>
                  <a:srgbClr val="C00000"/>
                </a:solidFill>
                <a:latin typeface="Cambria" pitchFamily="18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  <a:cs typeface="Arial" pitchFamily="34" charset="0"/>
              </a:rPr>
              <a:t>                    с пошаговыми фото</a:t>
            </a:r>
            <a:r>
              <a:rPr lang="ru-RU" sz="2000" b="1" dirty="0" smtClean="0">
                <a:latin typeface="Cambria" pitchFamily="18" charset="0"/>
              </a:rPr>
              <a:t/>
            </a:r>
            <a:br>
              <a:rPr lang="ru-RU" sz="2000" b="1" dirty="0" smtClean="0">
                <a:latin typeface="Cambria" pitchFamily="18" charset="0"/>
              </a:rPr>
            </a:br>
            <a:endParaRPr lang="ru-RU" sz="2000" b="1" dirty="0">
              <a:latin typeface="Cambria" pitchFamily="18" charset="0"/>
            </a:endParaRPr>
          </a:p>
        </p:txBody>
      </p:sp>
      <p:pic>
        <p:nvPicPr>
          <p:cNvPr id="12" name="Рисунок 11" descr="C:\Users\татьяна\Desktop\Фото 2017\DSC03886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348880"/>
            <a:ext cx="4752528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ы для презентаций 105 штук. 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татьяна\Desktop\Фото 2017\DSC03880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571480"/>
            <a:ext cx="3663247" cy="48017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071670" y="1071546"/>
            <a:ext cx="264320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На веточки по кругу выкладываем белые лепестки.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2071670" y="2585322"/>
            <a:ext cx="285752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Делаем  разовую серединку.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71670" y="4214818"/>
            <a:ext cx="25717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Получается веточка с цветами</a:t>
            </a:r>
            <a:r>
              <a:rPr lang="ru-RU" sz="2000" b="1" dirty="0" smtClean="0">
                <a:solidFill>
                  <a:srgbClr val="002060"/>
                </a:solidFill>
              </a:rPr>
              <a:t>. 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ы для презентаций 105 штук. 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357421" y="214290"/>
            <a:ext cx="2143141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Из  зеленого пластилина скатываем капельки-листочки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928802"/>
            <a:ext cx="20002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Раскладываем около веточки и придавливаем их пальцем. Получаются листочки.</a:t>
            </a:r>
            <a:endParaRPr lang="ru-RU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5" name="Рисунок 4" descr="C:\Users\татьяна\Desktop\Фото 2017\DSC03881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428604"/>
            <a:ext cx="3357586" cy="47863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C:\Users\татьяна\Desktop\Фото 2017\DSC03881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4148509"/>
            <a:ext cx="3029455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ы для презентаций 105 штук. 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татьяна\Desktop\Фото 2017\DSC03882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571480"/>
            <a:ext cx="3643338" cy="50177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286000" y="500042"/>
            <a:ext cx="23574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Раскладываем около веточки и придавливаем их пальцем. Получаются листочки.</a:t>
            </a:r>
            <a:endParaRPr lang="ru-RU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5" name="Рисунок 4" descr="C:\Users\татьяна\Desktop\Фото 2017\DSC03882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90374">
            <a:off x="2677270" y="2861237"/>
            <a:ext cx="2178486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ы для презентаций 105 штук. 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2143109" y="714356"/>
            <a:ext cx="27146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На клей ПВА приклеиваем георгиевскую ленточку.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pic>
        <p:nvPicPr>
          <p:cNvPr id="6" name="Рисунок 5" descr="C:\Users\татьяна\Desktop\Фото 2017\DSC03883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714356"/>
            <a:ext cx="3315408" cy="51435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071671" y="2357430"/>
            <a:ext cx="2714644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Можно добавить цветов и листьев по вашему вкусу и желанию.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Приклеиваем готовую открытку на белый картон большего по размеру.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Это придаст праздничный вид открытке.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ы для презентаций 105 штук. 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143108" y="1214422"/>
            <a:ext cx="2643206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Георгиевскую ленточку можно слепить из пластилина. Если в наборе нет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оранжевого цвета, смешайте кусочки желтого и красного пластилина.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Скатываем длинные палочки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2143108" y="4214818"/>
            <a:ext cx="257176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и выкладываем их в определенной последовательности.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pic>
        <p:nvPicPr>
          <p:cNvPr id="6" name="Рисунок 5" descr="C:\Users\татьяна\Desktop\Фото 2017\DSC03886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642918"/>
            <a:ext cx="3535751" cy="50183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ы для презентаций 105 штук. 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571736" y="950694"/>
            <a:ext cx="5786477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Очень приятным подарком будет ветеранам, открытка сделанная дошкольниками.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pic>
        <p:nvPicPr>
          <p:cNvPr id="6" name="Рисунок 5" descr="Красивые открытки к 9 мая 16 (700x525, 89Kb)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2000240"/>
            <a:ext cx="6048401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ы для презентаций 105 штук. 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3108" y="1071546"/>
            <a:ext cx="678661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Cambria" pitchFamily="18" charset="0"/>
              </a:rPr>
              <a:t>СПАСИБО ЗА ВНИМАНИЕ!</a:t>
            </a:r>
            <a:endParaRPr lang="ru-RU" sz="4400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4" name="Рисунок 3" descr="Раскраски Воздушные шары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1891461">
            <a:off x="4979235" y="1945103"/>
            <a:ext cx="3696106" cy="3929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Раскраски Воздушные шары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20234808">
            <a:off x="2259037" y="2367034"/>
            <a:ext cx="3696106" cy="3929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ы для презентаций 105 штук. 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339752" y="1700808"/>
            <a:ext cx="532859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Давно ушла от вас война.</a:t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r>
              <a:rPr lang="ru-RU" sz="2000" b="1" i="1" dirty="0" smtClean="0">
                <a:solidFill>
                  <a:srgbClr val="002060"/>
                </a:solidFill>
              </a:rPr>
              <a:t>Седыми стали ветераны.</a:t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r>
              <a:rPr lang="ru-RU" sz="2000" b="1" i="1" dirty="0" smtClean="0">
                <a:solidFill>
                  <a:srgbClr val="002060"/>
                </a:solidFill>
              </a:rPr>
              <a:t>И сорок пятая весна</a:t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r>
              <a:rPr lang="ru-RU" sz="2000" b="1" i="1" dirty="0" smtClean="0">
                <a:solidFill>
                  <a:srgbClr val="002060"/>
                </a:solidFill>
              </a:rPr>
              <a:t>Доныне лечит ваши раны.</a:t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r>
              <a:rPr lang="ru-RU" sz="2000" b="1" i="1" dirty="0" smtClean="0">
                <a:solidFill>
                  <a:srgbClr val="002060"/>
                </a:solidFill>
              </a:rPr>
              <a:t>Вы отстояли мир в боях</a:t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r>
              <a:rPr lang="ru-RU" sz="2000" b="1" i="1" dirty="0" smtClean="0">
                <a:solidFill>
                  <a:srgbClr val="002060"/>
                </a:solidFill>
              </a:rPr>
              <a:t>С врагом жестоким и коварным.</a:t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r>
              <a:rPr lang="ru-RU" sz="2000" b="1" i="1" dirty="0" smtClean="0">
                <a:solidFill>
                  <a:srgbClr val="002060"/>
                </a:solidFill>
              </a:rPr>
              <a:t>И навсегда в людских сердцах</a:t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r>
              <a:rPr lang="ru-RU" sz="2000" b="1" i="1" dirty="0" smtClean="0">
                <a:solidFill>
                  <a:srgbClr val="002060"/>
                </a:solidFill>
              </a:rPr>
              <a:t>Ваш подвиг будет легендарным.</a:t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r>
              <a:rPr lang="ru-RU" sz="2000" b="1" i="1" dirty="0" smtClean="0">
                <a:solidFill>
                  <a:srgbClr val="002060"/>
                </a:solidFill>
              </a:rPr>
              <a:t>И сколько весен не пройдет –</a:t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r>
              <a:rPr lang="ru-RU" sz="2000" b="1" i="1" dirty="0" smtClean="0">
                <a:solidFill>
                  <a:srgbClr val="002060"/>
                </a:solidFill>
              </a:rPr>
              <a:t>Одну мы помнить будем свято.</a:t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r>
              <a:rPr lang="ru-RU" sz="2000" b="1" i="1" dirty="0" smtClean="0">
                <a:solidFill>
                  <a:srgbClr val="002060"/>
                </a:solidFill>
              </a:rPr>
              <a:t>Весну, которую народ</a:t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r>
              <a:rPr lang="ru-RU" sz="2000" b="1" i="1" dirty="0" smtClean="0">
                <a:solidFill>
                  <a:srgbClr val="002060"/>
                </a:solidFill>
              </a:rPr>
              <a:t>Великой сделал в сорок пятом.</a:t>
            </a:r>
            <a:br>
              <a:rPr lang="ru-RU" sz="2000" b="1" i="1" dirty="0" smtClean="0">
                <a:solidFill>
                  <a:srgbClr val="002060"/>
                </a:solidFill>
              </a:rPr>
            </a:br>
            <a:r>
              <a:rPr lang="ru-RU" sz="2000" b="1" i="1" dirty="0" smtClean="0">
                <a:solidFill>
                  <a:srgbClr val="002060"/>
                </a:solidFill>
              </a:rPr>
              <a:t>Автор:</a:t>
            </a:r>
            <a:r>
              <a:rPr lang="ru-RU" sz="2000" b="1" dirty="0" smtClean="0">
                <a:solidFill>
                  <a:srgbClr val="002060"/>
                </a:solidFill>
              </a:rPr>
              <a:t> </a:t>
            </a:r>
            <a:r>
              <a:rPr lang="ru-RU" sz="2000" b="1" i="1" dirty="0" smtClean="0">
                <a:solidFill>
                  <a:srgbClr val="002060"/>
                </a:solidFill>
              </a:rPr>
              <a:t>Борис Новиков 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ы для презентаций 105 штук. 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071670" y="142852"/>
            <a:ext cx="221457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Цель</a:t>
            </a:r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: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воспитание патриотических чувств у дошкольников</a:t>
            </a:r>
            <a:b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Задачи: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Воспитывать уважение к защитникам Родины. Закреплять навыки скатывания</a:t>
            </a:r>
            <a:b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разных по размеру кусочков пластилина. Воспитывать аккуратность при выполнение работы.</a:t>
            </a:r>
            <a:b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</a:br>
            <a:endParaRPr lang="ru-RU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5" name="Рисунок 4" descr="C:\Users\татьяна\Desktop\Фото 2017\DSC03886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6014" y="548680"/>
            <a:ext cx="3384635" cy="45131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ы для презентаций 105 штук. 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286000" y="285728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C:\Users\татьяна\Desktop\Фото 2017\DSC03868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571480"/>
            <a:ext cx="3579276" cy="49063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2286000" y="214291"/>
            <a:ext cx="2286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Оборудование: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Пластилин, 1/2 желтого картона, белый кратно, клей ПВА,</a:t>
            </a:r>
            <a:b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георгиевская ленточка</a:t>
            </a:r>
            <a:b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</a:br>
            <a:endParaRPr lang="ru-RU" b="1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285984" y="4000504"/>
            <a:ext cx="221457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На листе желтого картона простым карандашом рисуем 9 и ветку яблони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2285984" y="3385540"/>
            <a:ext cx="20002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Ход работы: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ы для презентаций 105 штук. 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786050" y="1428736"/>
            <a:ext cx="214314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Из пластилина красного цвета катаем шарики разного размера.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Прижимая, выкладываем их по нарисованной линии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C:\Users\татьяна\Desktop\Фото 2017\DSC03871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500042"/>
            <a:ext cx="2752884" cy="44720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ы для презентаций 105 штук. 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татьяна\Desktop\Фото 2017\DSC03873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428604"/>
            <a:ext cx="3721950" cy="50886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C:\Users\татьяна\Desktop\Фото 2017\DSC03871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2071678"/>
            <a:ext cx="2571768" cy="27974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357422" y="571480"/>
            <a:ext cx="22145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Выкладываем девятку.</a:t>
            </a:r>
            <a:endParaRPr lang="ru-RU" sz="2000" b="1" dirty="0" smtClean="0">
              <a:solidFill>
                <a:srgbClr val="002060"/>
              </a:solidFill>
              <a:latin typeface="Cambr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ы для презентаций 105 штук. 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татьяна\Desktop\Фото 2017\DSC03874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2214554"/>
            <a:ext cx="5929354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3000364" y="285728"/>
            <a:ext cx="507209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Из пластилин коричневого цвета катаем тонкие палочки (веточки яблони)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000364" y="1292661"/>
            <a:ext cx="54292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Накладываем палочки к нарисованным веточкам и прижимаем пальчиком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ы для презентаций 105 штук. 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 descr="C:\Users\татьяна\Desktop\Фото 2017\DSC03876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571480"/>
            <a:ext cx="3508506" cy="46577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214546" y="642918"/>
            <a:ext cx="271464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Выкладываем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всю веточку.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pic>
        <p:nvPicPr>
          <p:cNvPr id="6" name="Рисунок 5" descr="C:\Users\татьяна\Desktop\Фото 2017\DSC03876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2571744"/>
            <a:ext cx="2143140" cy="26574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ы для презентаций 105 штук. 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143108" y="857233"/>
            <a:ext cx="278608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Делаем цветы у яблони. Для одного цветка скатываем: 5 белых шариков для лепестков и один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розовый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- серединка.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pic>
        <p:nvPicPr>
          <p:cNvPr id="4" name="Рисунок 3" descr="C:\Users\татьяна\Desktop\Фото 2017\DSC03878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0075" y="404664"/>
            <a:ext cx="3921713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C:\Users\татьяна\Desktop\Фото 2017\DSC03879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3071810"/>
            <a:ext cx="3757019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186</Words>
  <Application>Microsoft Office PowerPoint</Application>
  <PresentationFormat>Экран (4:3)</PresentationFormat>
  <Paragraphs>30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МБДОУ « ДЕТСКИЙ САД  №12«Звездный»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Открытка ветерану своими руками. Мастер-класс с пошаговыми фото</dc:title>
  <dc:creator>татьяна</dc:creator>
  <cp:lastModifiedBy>olgha</cp:lastModifiedBy>
  <cp:revision>42</cp:revision>
  <dcterms:created xsi:type="dcterms:W3CDTF">2017-04-08T12:23:22Z</dcterms:created>
  <dcterms:modified xsi:type="dcterms:W3CDTF">2020-04-23T14:24:21Z</dcterms:modified>
</cp:coreProperties>
</file>