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  <p:sldId id="256" r:id="rId4"/>
    <p:sldId id="258" r:id="rId5"/>
    <p:sldId id="267" r:id="rId6"/>
    <p:sldId id="266" r:id="rId7"/>
    <p:sldId id="268" r:id="rId8"/>
    <p:sldId id="269" r:id="rId9"/>
    <p:sldId id="262" r:id="rId10"/>
    <p:sldId id="263" r:id="rId11"/>
    <p:sldId id="27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88" autoAdjust="0"/>
    <p:restoredTop sz="94660"/>
  </p:normalViewPr>
  <p:slideViewPr>
    <p:cSldViewPr>
      <p:cViewPr varScale="1">
        <p:scale>
          <a:sx n="69" d="100"/>
          <a:sy n="69" d="100"/>
        </p:scale>
        <p:origin x="1410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A5C55-CBF1-4891-A45E-815154C22B87}" type="datetimeFigureOut">
              <a:rPr lang="ru-RU" smtClean="0"/>
              <a:t>29.05.2020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9A137D2-F445-4F50-85C4-2FBA807340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A5C55-CBF1-4891-A45E-815154C22B87}" type="datetimeFigureOut">
              <a:rPr lang="ru-RU" smtClean="0"/>
              <a:t>29.05.2020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137D2-F445-4F50-85C4-2FBA807340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A5C55-CBF1-4891-A45E-815154C22B87}" type="datetimeFigureOut">
              <a:rPr lang="ru-RU" smtClean="0"/>
              <a:t>29.05.2020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137D2-F445-4F50-85C4-2FBA807340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A5C55-CBF1-4891-A45E-815154C22B87}" type="datetimeFigureOut">
              <a:rPr lang="ru-RU" smtClean="0"/>
              <a:t>29.05.2020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9A137D2-F445-4F50-85C4-2FBA807340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A5C55-CBF1-4891-A45E-815154C22B87}" type="datetimeFigureOut">
              <a:rPr lang="ru-RU" smtClean="0"/>
              <a:t>29.05.2020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137D2-F445-4F50-85C4-2FBA807340E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A5C55-CBF1-4891-A45E-815154C22B87}" type="datetimeFigureOut">
              <a:rPr lang="ru-RU" smtClean="0"/>
              <a:t>29.05.2020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137D2-F445-4F50-85C4-2FBA807340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A5C55-CBF1-4891-A45E-815154C22B87}" type="datetimeFigureOut">
              <a:rPr lang="ru-RU" smtClean="0"/>
              <a:t>29.05.2020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C9A137D2-F445-4F50-85C4-2FBA807340EB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A5C55-CBF1-4891-A45E-815154C22B87}" type="datetimeFigureOut">
              <a:rPr lang="ru-RU" smtClean="0"/>
              <a:t>29.05.2020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137D2-F445-4F50-85C4-2FBA807340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A5C55-CBF1-4891-A45E-815154C22B87}" type="datetimeFigureOut">
              <a:rPr lang="ru-RU" smtClean="0"/>
              <a:t>29.05.2020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137D2-F445-4F50-85C4-2FBA807340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A5C55-CBF1-4891-A45E-815154C22B87}" type="datetimeFigureOut">
              <a:rPr lang="ru-RU" smtClean="0"/>
              <a:t>29.05.2020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137D2-F445-4F50-85C4-2FBA807340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A5C55-CBF1-4891-A45E-815154C22B87}" type="datetimeFigureOut">
              <a:rPr lang="ru-RU" smtClean="0"/>
              <a:t>29.05.2020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137D2-F445-4F50-85C4-2FBA807340EB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8CA5C55-CBF1-4891-A45E-815154C22B87}" type="datetimeFigureOut">
              <a:rPr lang="ru-RU" smtClean="0"/>
              <a:t>29.05.2020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9A137D2-F445-4F50-85C4-2FBA807340E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10800000" flipV="1">
            <a:off x="395536" y="978987"/>
            <a:ext cx="81369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Тема урока:</a:t>
            </a:r>
          </a:p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Сложение однозначных чисел с переходом через десяток вида + 2,+3,+4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9552" y="1340768"/>
            <a:ext cx="748883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Задача № 2</a:t>
            </a:r>
            <a:endParaRPr lang="ru-RU" sz="2800" dirty="0" smtClean="0"/>
          </a:p>
          <a:p>
            <a:endParaRPr lang="ru-RU" dirty="0"/>
          </a:p>
        </p:txBody>
      </p:sp>
      <p:sp>
        <p:nvSpPr>
          <p:cNvPr id="3074" name="AutoShape 2" descr="https://docs.google.com/drawings/image?id=s-P5siTz8-jhEPdVa1Y75ow&amp;rev=1&amp;h=68&amp;w=20&amp;ac=1"/>
          <p:cNvSpPr>
            <a:spLocks noChangeAspect="1" noChangeArrowheads="1"/>
          </p:cNvSpPr>
          <p:nvPr/>
        </p:nvSpPr>
        <p:spPr bwMode="auto">
          <a:xfrm>
            <a:off x="1463675" y="-1116013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043608" y="1916832"/>
            <a:ext cx="648072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В клетку – 6 т.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В линейку - ? на 2 т. меньше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24406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-Во сколько действий решается задача?</a:t>
            </a:r>
            <a:endParaRPr kumimoji="0" lang="ru-RU" sz="2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-Что узнаете первым действием?</a:t>
            </a:r>
            <a:endParaRPr kumimoji="0" lang="ru-RU" sz="2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-Что – вторым?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sz="2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-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Запиши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решение сам.</a:t>
            </a:r>
            <a:endParaRPr kumimoji="0" lang="ru-RU" sz="2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авая фигурная скобка 7"/>
          <p:cNvSpPr/>
          <p:nvPr/>
        </p:nvSpPr>
        <p:spPr>
          <a:xfrm>
            <a:off x="5940152" y="1916832"/>
            <a:ext cx="432048" cy="720080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6732240" y="2132856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?</a:t>
            </a:r>
            <a:endParaRPr lang="ru-RU" sz="2400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764704"/>
            <a:ext cx="50167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Запиши в тетрадь и вычисли примеры:</a:t>
            </a:r>
          </a:p>
          <a:p>
            <a:r>
              <a:rPr lang="ru-RU" dirty="0" smtClean="0"/>
              <a:t>Стр.66 упр. 1</a:t>
            </a:r>
          </a:p>
        </p:txBody>
      </p:sp>
    </p:spTree>
    <p:extLst>
      <p:ext uri="{BB962C8B-B14F-4D97-AF65-F5344CB8AC3E}">
        <p14:creationId xmlns:p14="http://schemas.microsoft.com/office/powerpoint/2010/main" val="21155114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9" name="Picture 1" descr="C:\Users\Стас\Desktop\ДО 1Б\математика\Новая папка\img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51520" y="332656"/>
            <a:ext cx="29523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Устно  заполнить домики.</a:t>
            </a:r>
            <a:endParaRPr lang="ru-RU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5536" y="1484784"/>
            <a:ext cx="8280920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ru-RU" dirty="0"/>
              <a:t> </a:t>
            </a:r>
            <a:r>
              <a:rPr lang="ru-RU" sz="2400" dirty="0" smtClean="0"/>
              <a:t>- </a:t>
            </a:r>
            <a:r>
              <a:rPr lang="ru-RU" sz="2400" dirty="0"/>
              <a:t> </a:t>
            </a:r>
            <a:r>
              <a:rPr lang="ru-RU" sz="2400" dirty="0" smtClean="0"/>
              <a:t> Число, которое  при счёте следует за числом 10…</a:t>
            </a:r>
          </a:p>
          <a:p>
            <a:pPr marL="342900" indent="-342900"/>
            <a:r>
              <a:rPr lang="ru-RU" sz="2400" dirty="0" smtClean="0"/>
              <a:t>-    Число, которое  при счёте предшествует числу 18…</a:t>
            </a:r>
          </a:p>
          <a:p>
            <a:pPr marL="342900" indent="-342900">
              <a:buFontTx/>
              <a:buChar char="-"/>
            </a:pPr>
            <a:r>
              <a:rPr lang="ru-RU" sz="2400" dirty="0" smtClean="0"/>
              <a:t>Число, в котором 1 </a:t>
            </a:r>
            <a:r>
              <a:rPr lang="ru-RU" sz="2400" dirty="0" err="1" smtClean="0"/>
              <a:t>дес</a:t>
            </a:r>
            <a:r>
              <a:rPr lang="ru-RU" sz="2400" dirty="0" smtClean="0"/>
              <a:t>. 2 ед.</a:t>
            </a:r>
          </a:p>
          <a:p>
            <a:pPr marL="342900" indent="-342900">
              <a:buFontTx/>
              <a:buChar char="-"/>
            </a:pPr>
            <a:r>
              <a:rPr lang="ru-RU" sz="2400" dirty="0" smtClean="0"/>
              <a:t>Число, в котором 1 </a:t>
            </a:r>
            <a:r>
              <a:rPr lang="ru-RU" sz="2400" dirty="0" err="1" smtClean="0"/>
              <a:t>дес</a:t>
            </a:r>
            <a:r>
              <a:rPr lang="ru-RU" sz="2400" dirty="0" smtClean="0"/>
              <a:t>. 9 ед. </a:t>
            </a:r>
          </a:p>
          <a:p>
            <a:pPr marL="342900" indent="-342900">
              <a:buFontTx/>
              <a:buChar char="-"/>
            </a:pPr>
            <a:r>
              <a:rPr lang="ru-RU" sz="2400" dirty="0" smtClean="0"/>
              <a:t>Первое слагаемое 10 второе слагаемое 2 найди сумму.</a:t>
            </a:r>
          </a:p>
          <a:p>
            <a:pPr marL="342900" indent="-342900">
              <a:buFontTx/>
              <a:buChar char="-"/>
            </a:pPr>
            <a:r>
              <a:rPr lang="ru-RU" sz="2400" dirty="0" smtClean="0"/>
              <a:t>Уменьшаемое 13 вычитаемо 3 найди разность.</a:t>
            </a:r>
          </a:p>
          <a:p>
            <a:pPr marL="342900" indent="-342900">
              <a:buFontTx/>
              <a:buChar char="-"/>
            </a:pPr>
            <a:r>
              <a:rPr lang="ru-RU" sz="2400" dirty="0" smtClean="0"/>
              <a:t>Уменьши 10 на 1 </a:t>
            </a:r>
          </a:p>
          <a:p>
            <a:pPr marL="342900" indent="-342900">
              <a:buFontTx/>
              <a:buChar char="-"/>
            </a:pPr>
            <a:r>
              <a:rPr lang="ru-RU" sz="2400" dirty="0" smtClean="0"/>
              <a:t>К сумме чисел 8 и 2 прибавить число 6. </a:t>
            </a:r>
          </a:p>
          <a:p>
            <a:pPr marL="342900" indent="-342900">
              <a:buFontTx/>
              <a:buChar char="-"/>
            </a:pPr>
            <a:r>
              <a:rPr lang="ru-RU" sz="2400" dirty="0" smtClean="0"/>
              <a:t>Сумму чисел 6 и 4 увеличить на 5</a:t>
            </a:r>
          </a:p>
          <a:p>
            <a:pPr marL="342900" indent="-342900">
              <a:buFontTx/>
              <a:buChar char="-"/>
            </a:pPr>
            <a:r>
              <a:rPr lang="ru-RU" sz="2400" dirty="0" smtClean="0"/>
              <a:t>Разность чисел 19 и 9 уменьшить на 7.</a:t>
            </a:r>
            <a:endParaRPr lang="ru-RU" sz="2400" dirty="0"/>
          </a:p>
          <a:p>
            <a:endParaRPr lang="ru-RU" dirty="0"/>
          </a:p>
          <a:p>
            <a:endParaRPr lang="ru-RU" dirty="0" smtClean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11560" y="404664"/>
            <a:ext cx="7920880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dirty="0" smtClean="0">
                <a:solidFill>
                  <a:schemeClr val="tx1"/>
                </a:solidFill>
              </a:rPr>
              <a:t>Запиши в тетрадь только ответы в строчку.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AutoShape 2" descr="data:image/jpg;base64,%20/9j/4AAQSkZJRgABAQEAYABgAAD/2wBDAAUDBAQEAwUEBAQFBQUGBwwIBwcHBw8LCwkMEQ8SEhEPERETFhwXExQaFRERGCEYGh0dHx8fExciJCIeJBweHx7/2wBDAQUFBQcGBw4ICA4eFBEUHh4eHh4eHh4eHh4eHh4eHh4eHh4eHh4eHh4eHh4eHh4eHh4eHh4eHh4eHh4eHh4eHh7/wAARCADgAIM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631y3gfTrjfEGBiYHA9qk0+0t4rKHbEqgIvb2qbUxmzf5tvvT7YYhj7/L1q+ZqJh7OPtNhBDGqqiqo5z0qh4itY59MmjdFw23t/tCtas/WATYvt65H8xUxm07sdaC5HoTWtrDGF2xj5RgHHNQareWWlWMl3fXMNnaRAtJPM6pGg9yTWJ8RPF+k+CPDc2s6xOwVflghj/1lzKfuxoO7E15dYeEde8c6knij4oSPFHw9n4YiY+RZJ1HnH/lpIeCewI6V5Oc5zQyuk6teVuy7nRQw/PFGprnxct9aVtN8BeE9R8WyPnyrsReTYZHXMsm3OP9nNSLq3xi1O0hA07wfoTYHmRy3U0+SOmCIyPyrsNPighhSGzjjhtlXCpCoSMfRasbRwABgdPavyjG+JuObf1eCS89fysdsMvpLc4qHVPjBp1rI0lp4O1hi3ypFcT2zn8RHg/iRVPVvi1Fplm1v488Ja54akZQJL6KMXNqvPXzYSxA/wB4CvQqhmiimiaC4jjkgcEPC6hkce4pYHxMx1OcXioRa8tPzuOrl9KatY3/AA/eabqmlQ32l3lve2sgzHPE4dWH1H/660DGrY3AHHTivDNS8J6v4Ou5tf8AhXJ5Epfz7vw+7n7LqAGdyx5/1UhySGHGQARzXpPwy8ZaX438Orq2mM6OjtDd2kx2zWk6n54nXqCPXvwe9fquU55h81o+1pS+RwzoKkuU3tZt4JdOlWRRjAOcelSW8UaoG2qCVHJFJqW46fLt4JB61LD/AKtM+gr2lJ8hyqMfb7dP8xGt4Nwdo0JH3Ttqpriw/wBmO0u0Dcm7j/aFaQ61S1UA2bggEZXr/vClFtmkoR5GL5JPKqu3HHFFWFPyiiqu+5zKnAo6jqVklrITdW5AGTmReBUttfWjwxMLmHDL8pEg5qPWbOGTTZlkjUqUOcLjpz/SpbC3jW2hVFAUIABt6cU3blLTmqmw46hZgK32mHDHA/eCs3XNWsYtOuJZbuHy4kMkjCRRsVSCSa1zbx4Hyrgcj5eleVftQ3x074S3mn2uUutbuodMt3jGCpkfLH3+VW4rJzjT/ePZG3LOeljmPBlx/wALU8at8Sb2JptA06V7Xw1a3A3Rkrw92FPG8vuAbrhRXqcSnbvJJzzz29qoeHtFttC8P6fodooS3sbVLZVAxkKMZ9iTk/jWgFPPNfzLxTnEs2x86jk3BO0Vroe7Qp8kECL82drMc9QMkCpTb3HPy5APpXD/ABy0nWNc+FmsaZoETyanKg8gI+1gR6HIr4xl+EPx5VmH9g625bDFhfJjn6vXr8PcL4DNMLzVsQoO+zav+LIq1pQex+gwt58f6tv0qtNGzAA7lOTgIxAOPUivzM8XWHjPwlrDaT4iuNRsL1FDvDJdbmUHpnax54r7h/ZRXVF+Cel/2y88k0ksjo0rEloyx2kZ7YxXZxPwXhsnwCxMKt9bCo4jndj1MJwDuJPY55x6Z9K848YBvh344j+JemqF0m/kS28SxlcYTpHP9V5BPcEA9BXpEalo9rkEY4x2qnr2l2utaLeaLfR+da3tu8MsbHhlI5/pXzfDWcyyvHRlf3ZaM1rU+eLN++1jT5NJNxHfQSQPGHVw3BB6EH3q5a6hYtCm28g6D+Melea/AK7kvfg/Fpl9sa+0WSXSbkZyw+zsYlJ9yqivUraJBEnyjoOwr+nKdSNSipLqfOJP6w/T/Mb9utM/8fUP/fwVS1jU7BNOkka7gwrKD84/vCtPy03fcT/vmqmrQRtZOpUYyOw9QauLRU78jGw6lZPErC7hwR/fFFTxwx7FwB09KKq6OdKdhdUYfYJvmC/I3J+lPtTi2i+b+Bf5CqGu3loulXG+dAvltnBHpTrDUrL7FA32qLaY1xyPSpS0OhVFzmmGHrXjf7RdzHLrnw60Wfckd14jSY4TIBjik7/8CFespqNm6hkuomUnAIIIJryL9p66gtdC8K64hV5NO8S2wZgc7FZZFYn0HK/pXDj4v2E7dn+R00ppyO/kOZH+pphNOdlMjEMCDyDntTa/k+s5OpKK3uz3VsI+CAD61leLNbs/DvhjUde1CQeRYW7TyAn72B8q/UnA/GtUkDrxXzl+3T4sbTPBWneE7eba+rSGa629WhQ8D/vsCvf4Wy2WaZjDDKPXV3Mq8lGN2fO/hPT9W+NXxxi/tCdnk1O8ae6mIH7uFSOw9sD8a/QzTrKDT7KCws4xHbWsSwwxjoFUYH8q+Z/2DfC8dvo2seMpkUz3Un2G3Yj7qpy+PrlPyr6hXp719H4k5qq+Njgafw0tH6mOEhePMKoVc7eBSE4kQ8feFKO9IWCkMxARfmbjPAr87prmqxUe51vZnn3wKVYNe+KsCsdn/CQlwD0DPHuP6nNe0Qn91H9BXhn7P95bSaf8Q/EDT+bb3/iSfy2x1CEoMevSvZ7XVLNok/fAfKP5V/WmWwksDSUt7L8j5lzSxDXkaWRmqmo4e0cAjIIzn61AmsWJmEYn+Y+xqDWNTtI7KU+aO2Tj3rsjEmpVhyO5oovyL8w6etFU7fU4GgRg5IKj+E0VXKznVWlbck1S2hNjL+5jYbTxt68UtnaQfZ4v9HjBCLgbelWNSyLKY9Dsb+VPtP8Aj2jPcovP4VPO7HT7KPtCJbSBE2LDEqg5UBehrlvi34Zg8UfDzW9CaNFa6tnMTKvzLMo3IR75UV2YHFZ+rsUs5HXggjkVCbk7MqpFRi2jyj4IeJpPEvw804X0Zg1rTY1sNUt5PvxyR/Jk/wC8AG/4FXcJnBHPBNeV/HC4/wCFaeLtL+IukYlXWpYrDWdIT798OAssIHJnUYz6gCvQPDGuad4j0aDWNFvRe2E4+S4TbjI6qwH3WHQg1+AcacL1sFiZ4un8Eux7WGrKcIpmo3GGwx57V8Z/teeHPGvir4tSNp/h/UrzTLK0hitZETKglAz/APj2a+yxhm2np27g1JuZeAxA9Aa8DhnP55HWlXhTUrq2ptWpKaPNv2b/AA3c+E/gxoum30MlvdurXFxCwG5XY8/yFejL+P40rKrNuZQzepHNLivKzTHzzLFzxMt5M0px5I8ogPG2uP8Ai/4kl8NeDZ1sfn1nUyLHSoQMmSd+B+AHNb3iHVdO8P6XPrOsXsVnYW4zJNM4VV9h3Zj0AHc15z8Fbq2+KnxE1PxzqzzJF4fnFtomjXC7ZLZWUH7U6er5+UkZAWvruC+GK2NxMcVWXuRMK1ZRi4np3gfwlY+D/hvp/hdI1kFnagzSbeZJersfctk11ltBD5SsscfzKOq+1R6pgWF2VXadjZJ/i+XtVmH/AFMX+4K/oZNxppHgqmnWbfYYtvbq+/yUyOM7ar6pFb/Y5Gkjj28Z+X3rQxyap6su6xlGMjj+dOMm9wnTgqbuhYYIzChQJtwMfLRT4NwhQAcbRRV3ZzqELfCU9Y1O1XTLhvPUYjbkg+lLaaparaxbpl/1SsTg9MVLrEVuNNn82NGXy2JUgcgA5pbGGF7OFljXY0alflGcY6Ulaxq1Pn0HQanaTxLLFMGRjgHaetZ2u6rZxWUpaT7rcrtPPt+eK11ijRQEQKo7BRWB461K00Lwhq+uXAjVLK0kn+YD7yj5SfxxRHlvqXOFVqy1PMLHWLDxz+0ZHCLrfpng3TFYxNEWVr2fIOD2ZV2fjUviD4e3Oh6zL4s+FGrQaTdXbb73SLlXNjen6KCY3xkbgDya0P2XNBurP4YQ+INZj8vW/Ek8mq35YDO6Q/u8ccDywhx716sIkXHlhAfpiufF0KGIThLYqMq0Oh4Ppfxr0i1kay8c6FrHhC/jysjTWzzWYYHqsqA5B9wK7Ow8beDtRgFxY+K9GnjOMYvI1b67WINdn4gsbC+0maC+tIry2xuaOaPcp6dP/r1yfj/4Z+ALrwhqhm8H6MHgsJjHJFZpG6kIcHcoBzXwWYeHWX4ufNB8vodlPG1YqzVyLUfGnhHTYHnvPFWiJGnUreozH6KpJrjNa+NejsWt/Bei6t4ruWX5JobdobNGyR+8lcAqPcK1X/2YfAXguT4KeF9Ul8L6RLfXVlumuJbOOR2O9ucsDXqmp2FnY+HrqG0s4YYhE37u3iCjgeg4owPh1luHrJ1HzLzKq4yrKOmh5Z4a8Cz+I9Zt/EfxQ1SLVbq2xNaaRaRP9gsscqxJA81+nOByKreLdY0/wL+0B4f8UQssGj+LbY6VqLCNo1W4jOYZHyO4cr/wEV7fDABAigYCqNoOQPxAri/jn4PXxp8NtV0ddgvgv2jT5ZOBDOnKHPbkV91hsLQw0FTpKyXY5FKpLVm/rGrWiaZcK0hJEe3bsb5TjBBOOtWINYsUt1aSYjYi5/dv3/CuU+GXiiHxz8JdO8RMc3M1syXoVQuLmMbZR+Dhq7a2RPIXcpYGNc8da6/d5TFxqe1v5EA1rT35jmLZH/PN/wDCq2p6vZJYO7yHbjn92/8AhWqNoA+RRwTwe3rVbU2j+wSiQHYFxnHWlFq46qmouxWh1m3MKFZOCox+6f0+lFWIpEWJByPlHGM9qKvQ5bz7nBftMa/reg/C2efw7eLZahd3dvZx3LLkRCWRULH8DXECw+Pdva26p8SPDRZY1UZ0ncxGOvKVvftY38DfC6O0SUtLNq9gqqFPzf6TGcZ/CuywvmRkx7cwoN/0H3a3w8FKNpI5s0xU6CUoM84trP4/SId3xI8PA/8AYHH/AMTWR4v8DfGzxfoN34b8QfEbQpdKvFCXKwaYqSSKDuAzt9QK9lj/ANlxUYm+cr5fNbujBdDyFmeIXU8t0/QvjppWnWunWvxL8PxWtrCkMCHR1JVFUKozt7ACrZ034+bNx+J/h/gZ40dc/wDoNd/cRkqHkyBSSzxGNFTLAfeBprCwfQj+1cRF3ucH8M/FHjmXx74t8G+ONYsNYOmWFvcW9zbWYhOJC2QQB/s1654uzJ4Q1hU53WE2PxQ14PoOqW9r+0V40Ny/lPcaHbMqkEjCtJ6fWvada1rTx4Q1C4adTtsJGICnn92fauOvRUWfS4au5uzfRM539mDC/AHwaOv+gY/8fauS+NWuePLn4r6T8PfC3iC00Ww1DRZry4eS1WWQsruDgkcDAFdB+zTqdinwF8IK07JutGQfIeokY1yHjLUrS8/a/wDCy20pKp4YulbcpA5aQ96ijTvLVG+Jny0pST2ND+z/AI2RBlHxR0wheARoUJz+lFvpvxyuCA3xO0tF750OEHHtgV30eybGcZxzj1qUQqCNoY49K9D6vTXQ+UWcYlrc8f8ADPwz+KPh6HVINP8AibDFFqty91dq2mRyDzWyWKZHyAk8gVsx6P8AGKFUjX4qWwSNgqk6LFyMfSvRJZvLkACsD65pW5OCw5HpVKjDsP8AtSvLVs8+GgfGptx/4W3ZADJGNJj6dh0rZ/Zz8Wa940+EEuq+K7mK51GPULq0mljjCB1jbHCjgfhXTS5ZjkB4/L/h4rzf9k++tbT4I3isxX/ieagFBUk/6wda569FRScT1suxk69KTme5QLIYI/LkCJsG1SMkDFFUIda00QxhpWzsH/LM+lFcnKzuU4nA/tYxhvhSj/xx6xp7IfQ/aoxXTfaU3pG2MmIMx9TgVzn7V2f+FT8MB/xNtP6/9fUdX785EMcZzJsHTvwK7MDHnWh5ee6RibNvGin5VXmmyqsRzvJqra+YsSyPkEDpUlxb3Eyh47rYR/CO9ddtbs+echL64/0X5XAyehHNUgJHDqzDDDt9KS5kPm7J8llHzAdKntGFzF935R1z35rRKyIlZpnnHhuMn9obxlG8KOf+Efs8H23y17ZrcSt4T1CLbt3WUgwP9w1454WSMftI+Lx/1L9n0/66TV7TrH/IvXoGf+PWQc/7hry8TJ3PtMJFJr/Cjif2Y1C/ALwiQfu2JH/kRq434jxbv2ufCSYBVvC95/6FJXZfsx5/4UL4RB6fYm4/7atXG/ErP/DW3hBUBH/FM3nI/wB6Ss8PdzR0YtJ0Zo7iCWRZEVhhV4FXFuDt46AmqcSMZSjDHzGllimSQ7dxQdQOhr2nFdT4FaaFoAbvM7moLyZkkHXHepSCiKTnJ6Z6CqZkae72zLtI6BehoS1Kjrcek0ckMyorlWR/mJ5+7XF/skRr/wAKP1GM5KrruoDnr/rK6uRWjmLRhUba3H51y37JrO3wU1ZmPzf25qJOPXzK5ceuWCfme/kavTmvI9stF/0WL/cH8qKdZZNlASTny1/lRXlcy7nuKB4/+1Hq9pc/DVbRVZpDq+n4JUgD/So66SRIhewbGx8owPUY5rN/asNvB8FtQubhlRIb6xkZzgbQLuIk5+maxG+JPw4nkt5m8daOrRwgDM4XAwMjnqfpXoYKUY36HkZzTnKKS1O/kwpVv0PSmxSbS7SOF44rjj8VPhuqDb440M4/vXK1A3xL+HMsoeTxtogGMn/Sl4/WuhOL6ngyoVN+U6W9uGmiKxQliMhmNLaK0VsrMzKB29a55/if8L0BVfHGiKT1H2pf8agPxO+HAQiLxzorgYyDdoOM46k4rWNWNrEvDVmtI7mBoGpR2f7SviNJFLPc+G4JFIHGEkl/xr2jVNbsj4cu5HMn/HozMAv+ya8O8B6to/iL9ofX7rRdSs9Utl8ORRrPA4dAfMkJGR9RX0IbcSaG0IVQGtypGOPu15uKtzH1+FUk7P8AlR57+zLqEJ+BnhCMBstaOo47iRs/0rkviBeQ3P7WPhOCEyeYvhu8BbGAOZDXb/syxj/hRnhZsLk2znOO/mvmuC+Mmt6R4f8A2ovCV/rWoQafajw7dqZp2CoCS4AJNY0WlPQ3xSk6ckemMqqodpA5zyQamdlkCbWIHOcVxn/CzvhnyG8Y+H8Z6LeJ1/Oj/hbXwzgRgni7ROR2u0/xr1Oddz49YOt/KdgH84CM454BIrNk8yG9eNTn0Y1zP/C2vhwyop8YaL1ycXaD+tNvPiv8NXlyPGWjYIzxdIf61pGaXUFhKyb906lY9ysZCJGCkcfU1xP7L11HY/BXUleOUq2vaivyrkgeYKkh+LHw1iV2bxlpGNrEBblST1461N+yTNHefBXUbqENLBNrmoPE2eqFwQR6iufGTi4rrqevleHq06c7q2h67aagn2SHbHNjy1x8ntRVuyXdZwttI+QcEn0orzuaHY9JU6tviIPFem2GseHrzTdUtYbyzmjIkhlGVbHIz+IFc3Z/DPwCLeAL4Q0bZGq7QbYHBx65roNV1OGPTblmjmAEbf8ALL2qS0voWtIiPPP7tTjyvYe1QlNI6fb03Ll50Y3/AArrwJ/0KWjY/wCvYVW1H4c+AzZTK3hPR8kdRbgV0ovov+edx/36qG/1K2TTppZEm24PWLmnapdWCpWpxg7zRkaf8P8AwOLOLy/CekqAg4NstPk+H/ghmD/8IppG5eObVSMfStKx1KFrSDYt1jy16Re30qwdRhBA8u4P1iqakavQca1Jpe8mZtp4b8P6Dp9y2kaPZWBkTbIbaEJu5yOn1NbNoqtZxDnBQCqepahEljI5+0xIBlmWLkD8q4Tx/wDFbTPDAh0TSbG617xXcxbrPSbZDJI3HDyEfcQdSeMCm4y5dQ54+1siz+zQwX4HeFlJ/wCWEn/o6Sum8X+H9D1vTZ21fS7W82ROEaWEMyg88E1438FfHU/gPSdO+HPxK0i48OajE7Jp13tLWmohmLbEk6bgWA6/1r2zVtRA064zBcp8jZxHntUQi3qjSdRKOpDaeEfCyW0ap4e0pFCj5TaJx+lS/wDCK+GsHGg6T/4Bx/4VbgvkMSlo5icdTFT/ALdGOkU/4RGolQu22hQnScUzH1nwt4cOkXYGg6XuELkYs4xzg47VJZeF/DkVqiLoWlj5F5+xx88fSrGsaig0y6PlXJ/dN0i9qls79GgT9xc/cH/LI+1P2CUfhZPtKXtOUh/4R3QFVsaHpXTIxZx9fyqwbW1stPmis4YbOPazBYkCrk9TgU/7cu7aILn8Yaq61qCQ2Mh+zzsdh6RGnTp22RVWrBRdi9BzBHu37tgzjp0orPt9UPkR/wCh3P3B/wAsz6UVryM5FXiaWtcaTdkDnyHx/wB8ml0rnTrViPmMSZ/Kl1b/AJBtz3/cvx6/KaNOz9htjtwTGuR6cVHQ7nuWjVLUBi0m+Uf6s/yNXap3wzaS5/uH+RpR3FV+BhpX/IMteMful/kKmm6jpnPBPas1dQs9N0Rby+u4baztoFM0sjBViAUHJJryW61bxR8aJ2sfDcl34f8AAAJW41jHl3mpkH7sAP3YiMgt1ORgiiW44/Ch/j/4l6xr95qHhH4VWsWq6lb5i1LVycWWnZ7Bv+Wsn+yucetdb8IfAOj+CdH323m3WtXiiTUtTuW3z3Enfc3Zc9B24rd0Hw3ovhjwxHoug6ZFZ2MSf6pVwS3dmPVmPcnmtnTlUWcS7QBtHFU9iH/GMzxX4f0TxPo82la5p8F/ZyjBilGQp7MP7rdcGvItX1LxZ8G7Cay1lb3xJ4GWIx2mq/6y70xT91Jx1eNc4DDOABXvKxpnO0ZrN8Rww3Gh3kVzbiaGSGRJImGVZSMEEdwRUx+IufwhoGo2esaNa6lp91HdWd1GskM0LblKkZyDWlHyW44z+deMXHhHxH8MpP7b+GcLaloLEHUvDEjElV7yWjk5V/8AYOQe22u/8BeONE8baX9u0C73vE5iu7WVds1rIOscq5+VhRLccPhRv65u/sa829fIfH5GpbXP2aLd12r/ACqtq7MdJuwSCPs7/XG081Ztv+PeL/dX+VP7IvtE1UtZ/wCQZdfLn9y/8qu1W1NVaxnVhkGNgfypRCr8LG6bn+zrbgf6lP5CinWKgWUAHQRr/KimZrY57xn4x0PQfC+oatq9zJZWdvEd80sDqFLfKOo9SK4uz/aH+EMdrAr+M7XIjUH9zJngc/w1P+1mqn4C6/lVP7+x4PQ/6ZDVWz8J+EXsLMHwzpRCwoyH7OMklRnP4124ajTqRbkmceOxn1WKbLB/aO+Dg/5nK3/78yf/ABNZ+u/tIfCK10y7lj8UJdSRRnEMUEhaQ44CnGK2U8H+D/Ky/hfSh7/ZxTofCXhTgL4Z0nHbFsML/jTeHhukzhlnkJaWPCNG+Kfgf4lXcep/FPxLDp3h+xlAsPDSK5Scr0kuCB8/TIQ5WvZ4v2gfgzBCkcXi61WNBtVVtpMKMdBheK0o/B/hZZefDWj8NkEWw6fSmTeDfCqTxyR+HdLDbic/ZwOT7U1h4SeonnkUloTaD8YPAHivzrTw3rv9o3UcRkaGKCTft/vYI6V2Gn6rAbNH8q6ACg8wPn+VeMaZpWnWH7VMsOnWtvapJ4QR2SJAq7jNICcD6CvdrRCLVB8p+UY4rnqxjHRHqUpyrVOZESarbsB+7uRn/pg/+FcZ8Svib4O8I2v2XxDq/wDZ1xdwuYVeNiWAyM4x7V3/AGAOPyrwj4v2dlfftH+BLbULOO6iOm3bFJUDKSA2OKmjGMp6m2Ik6dNyZtWn7RHwg8iNpPGUSsEwy+TKP6V5x8QfiP8ACO71X/hMPA3j+PQfFkS5eWKB1g1JV5EVwuMPnOAxBIr14eG/D7D91oOljn5sW6j8uKVvDugxSALoenbAMkNbLz6Y4rqeFje54iz1R05Tzzwp+1D8PdZ8HTP4huJNC1gRFZrFo3dQSMExsAQV7+tdJZ/tKfCD7JEZvFKxtsGQbaXr/wB81vJoOihAP7D0/YG3Ei2X9BT4tF0Ux5XRdN2qx+9ap0/KqWFhy2YpZ+t+QyD+0j8H8DHiyPkcZt5P/ia6fw78QvDfjLw3Lq3hu6mv7LdJEJUt5AGZeuCRVFdE0hjzo2nbcgH/AEVPTHp61zP7MlusHwz8RW4VAI/EepKMDgfP6VjUoRppM7cLmDxkZJK1kemWesN9ki26fdEbBg7Pair1pC32SHayBfLXA2+31orD3ToSqW3POf2tD/xYPX8dfOsf/SyGtTSbfbpNmzA/8e8f/oIrnP2rryOT4D66ixyDM9l1Qj/l7hrp9GKrptkqhifs0PJ7fKK6sLFqLPLz1xnTiXPL3Mq7gU7gVJbIqArkH3olO1MspP0qJZo5GK7SK6IxsfOaJ7DzIvnFVwwHpTZ9zMm3A5HX601NkKtt5alDSMAzJjHSqtYmVux55D/ydi5wOPBqc/8AbeWvbbPP2WM4/hrwS/vVs/2qQ80crI/gxeI03H/Xy9q9r0q+hlsEdEkGFBw0ZBrz68T7TCzikl5Gr1HvXiHxSbb+0z4D2nJ/su8OPwavZ1uxjd5cn5V4X8Ubpbj9p3wHD+9QHSbo5K46lx/Spw8Xzo2xklLDyR6fC58pmaPDZxwKeWWQ/MuRjioYm/dFnXuenelJaT5VUoPWvSa1Ph4zdiVRGrDBbHp2pse3dIo6ZppWSNduN4PeiJSsZJjOaVutw5m3YcAu5huPTP61w/7MbE/DbxI5yd3iPUz/AOP12a71wVXB4zn6151+znqfkeDfFVt5ErNH4j1AiQL8o3NWOIi3FHt5NUSjOT7HuFl/x5wf9c1/lRWFb65tt41OnXjkIvzKnB4ori5GeysRA439rrj9n7xE3AxJZn/ybhrd0SaP+ybAY5a2iGf+2a1gftfD/jHrxJnn5rT/ANKoa3NEQf2Pp/y5X7HCcqwODsH4104V+6cGeJyirGju2xjccjNNVUV+O3Wo0aNIgctnPoacP9aSRyRyOea60j5txemgsStltyjbng0sjjAGMVHIuW3P5iA9gDihdhBzkIP4m4HT/Gh7XJcZJpHm4/5O1Q/9SWP/AEfLXt+nLutYm9hXiK+X/wANaIu4k/8ACFr0+7/rpc17jp3/AB6RAelefXkfaYSmna/YsBea8K+K8ayftO+Alzg/2bc/+zV7sc14N8VnjT9qLwATkN/Ztz8xOE/irLDuXOdGMjFUJHpJj2jDthB0p5+59/g9KUqzqeSwyf4aGXG3cPpkYr1Nz4Tla0sJndHjdn2psA2wkkHr3NK2FONoCk8nNRY3s8auAo/2qfQVmnew9Hy/AUjjv71wX7M21vBnjADG/wD4SO/x6fervLVI4xs4b8vWuC/ZnZf+EN8YhV+UeJL7C9/vVz4h+6e/kkXGM7roex2YUWkO7r5a5/Kikshmzh4I+QcfhRXEe2k7bHnX7R2m6v4r+DOu6FoNhPJqNwIGhVsAEpPG57+imvNrHWf2h/sEMI8B6Qy28aIm6fBO1QAT65r6Q1NMWEx3bPkPzAZI45NJYqPs0OGLZQAEgDI9a0p1uSNkhVaHtZWmfOY1r9ojZt/4V3oh5/570v8AbX7QW4yN8PNFBAP/AC8elfSm0+n8qragG+yTbc7tpx09KpYt9jOeX0rbHzsmu/tCSpl/h7orBgCP9IxUtvq37QSgofAmjpnoPtHH16c19CaehNlA3PMa9h6VOygnmh4zlWqI/s2nNbHz54F0v4i3Xxgn8eeNfDdvpsUOinTUS0l37sOWDc467j+Ve46ffn7HGws7r7o/hH+NWtQTNnIqkL8uASadZD/RYgSDwOlYuoqiujphRcKtkMOoEf8ALldH/gI/xrxH47eH/G934+8M+OvCOl2t4NKtpopYbl9nLM3pmveiq+/5mqOsJ/oFz820+Wfm64x7UqdRQlc0r03KFmeCrqX7QE0aTR+DvDrKwB+a6bP0+7Uial+0Cw2/8IV4dQjuL1h/7JXv9kP9GT7pOOcetSlB6Ctni9djkhl1NxWh87Xl9+0JHbPK3hfQFVRu4vGPT/gFEN1+0JKFePwx4eG/HW7Yf+y19AakMafcfdH7tu3tS2I/0aPO0kKD0q1jpJbEvLqfPax4En/DREc7sPD/AIZI9Ptr+v8AuV0XwH8O+JvBfgDVY/FtvENTvtRuL6Y2zbo1DnPGcflXsePaqmoRk2k+dgG0kZGQMeoqJ4t1VZo6VhVSjLk0M/TtWklsYZF0+8KlBglVGfwzRV2CFJII3ZWZigyVcqDx6dqKy5o9iFCpb4j/2Q=="/>
          <p:cNvSpPr>
            <a:spLocks noChangeAspect="1" noChangeArrowheads="1"/>
          </p:cNvSpPr>
          <p:nvPr/>
        </p:nvSpPr>
        <p:spPr bwMode="auto">
          <a:xfrm>
            <a:off x="21272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196" name="AutoShape 4" descr="data:image/jpg;base64,%20/9j/4AAQSkZJRgABAQEAYABgAAD/2wBDAAUDBAQEAwUEBAQFBQUGBwwIBwcHBw8LCwkMEQ8SEhEPERETFhwXExQaFRERGCEYGh0dHx8fExciJCIeJBweHx7/2wBDAQUFBQcGBw4ICA4eFBEUHh4eHh4eHh4eHh4eHh4eHh4eHh4eHh4eHh4eHh4eHh4eHh4eHh4eHh4eHh4eHh4eHh7/wAARCADgAIM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631y3gfTrjfEGBiYHA9qk0+0t4rKHbEqgIvb2qbUxmzf5tvvT7YYhj7/L1q+ZqJh7OPtNhBDGqqiqo5z0qh4itY59MmjdFw23t/tCtas/WATYvt65H8xUxm07sdaC5HoTWtrDGF2xj5RgHHNQareWWlWMl3fXMNnaRAtJPM6pGg9yTWJ8RPF+k+CPDc2s6xOwVflghj/1lzKfuxoO7E15dYeEde8c6knij4oSPFHw9n4YiY+RZJ1HnH/lpIeCewI6V5Oc5zQyuk6teVuy7nRQw/PFGprnxct9aVtN8BeE9R8WyPnyrsReTYZHXMsm3OP9nNSLq3xi1O0hA07wfoTYHmRy3U0+SOmCIyPyrsNPighhSGzjjhtlXCpCoSMfRasbRwABgdPavyjG+JuObf1eCS89fysdsMvpLc4qHVPjBp1rI0lp4O1hi3ypFcT2zn8RHg/iRVPVvi1Fplm1v488Ja54akZQJL6KMXNqvPXzYSxA/wB4CvQqhmiimiaC4jjkgcEPC6hkce4pYHxMx1OcXioRa8tPzuOrl9KatY3/AA/eabqmlQ32l3lve2sgzHPE4dWH1H/660DGrY3AHHTivDNS8J6v4Ou5tf8AhXJ5Epfz7vw+7n7LqAGdyx5/1UhySGHGQARzXpPwy8ZaX438Orq2mM6OjtDd2kx2zWk6n54nXqCPXvwe9fquU55h81o+1pS+RwzoKkuU3tZt4JdOlWRRjAOcelSW8UaoG2qCVHJFJqW46fLt4JB61LD/AKtM+gr2lJ8hyqMfb7dP8xGt4Nwdo0JH3Ttqpriw/wBmO0u0Dcm7j/aFaQ61S1UA2bggEZXr/vClFtmkoR5GL5JPKqu3HHFFWFPyiiqu+5zKnAo6jqVklrITdW5AGTmReBUttfWjwxMLmHDL8pEg5qPWbOGTTZlkjUqUOcLjpz/SpbC3jW2hVFAUIABt6cU3blLTmqmw46hZgK32mHDHA/eCs3XNWsYtOuJZbuHy4kMkjCRRsVSCSa1zbx4Hyrgcj5eleVftQ3x074S3mn2uUutbuodMt3jGCpkfLH3+VW4rJzjT/ePZG3LOeljmPBlx/wALU8at8Sb2JptA06V7Xw1a3A3Rkrw92FPG8vuAbrhRXqcSnbvJJzzz29qoeHtFttC8P6fodooS3sbVLZVAxkKMZ9iTk/jWgFPPNfzLxTnEs2x86jk3BO0Vroe7Qp8kECL82drMc9QMkCpTb3HPy5APpXD/ABy0nWNc+FmsaZoETyanKg8gI+1gR6HIr4xl+EPx5VmH9g625bDFhfJjn6vXr8PcL4DNMLzVsQoO+zav+LIq1pQex+gwt58f6tv0qtNGzAA7lOTgIxAOPUivzM8XWHjPwlrDaT4iuNRsL1FDvDJdbmUHpnax54r7h/ZRXVF+Cel/2y88k0ksjo0rEloyx2kZ7YxXZxPwXhsnwCxMKt9bCo4jndj1MJwDuJPY55x6Z9K848YBvh344j+JemqF0m/kS28SxlcYTpHP9V5BPcEA9BXpEalo9rkEY4x2qnr2l2utaLeaLfR+da3tu8MsbHhlI5/pXzfDWcyyvHRlf3ZaM1rU+eLN++1jT5NJNxHfQSQPGHVw3BB6EH3q5a6hYtCm28g6D+Melea/AK7kvfg/Fpl9sa+0WSXSbkZyw+zsYlJ9yqivUraJBEnyjoOwr+nKdSNSipLqfOJP6w/T/Mb9utM/8fUP/fwVS1jU7BNOkka7gwrKD84/vCtPy03fcT/vmqmrQRtZOpUYyOw9QauLRU78jGw6lZPErC7hwR/fFFTxwx7FwB09KKq6OdKdhdUYfYJvmC/I3J+lPtTi2i+b+Bf5CqGu3loulXG+dAvltnBHpTrDUrL7FA32qLaY1xyPSpS0OhVFzmmGHrXjf7RdzHLrnw60Wfckd14jSY4TIBjik7/8CFespqNm6hkuomUnAIIIJryL9p66gtdC8K64hV5NO8S2wZgc7FZZFYn0HK/pXDj4v2E7dn+R00ppyO/kOZH+pphNOdlMjEMCDyDntTa/k+s5OpKK3uz3VsI+CAD61leLNbs/DvhjUde1CQeRYW7TyAn72B8q/UnA/GtUkDrxXzl+3T4sbTPBWneE7eba+rSGa629WhQ8D/vsCvf4Wy2WaZjDDKPXV3Mq8lGN2fO/hPT9W+NXxxi/tCdnk1O8ae6mIH7uFSOw9sD8a/QzTrKDT7KCws4xHbWsSwwxjoFUYH8q+Z/2DfC8dvo2seMpkUz3Un2G3Yj7qpy+PrlPyr6hXp719H4k5qq+Njgafw0tH6mOEhePMKoVc7eBSE4kQ8feFKO9IWCkMxARfmbjPAr87prmqxUe51vZnn3wKVYNe+KsCsdn/CQlwD0DPHuP6nNe0Qn91H9BXhn7P95bSaf8Q/EDT+bb3/iSfy2x1CEoMevSvZ7XVLNok/fAfKP5V/WmWwksDSUt7L8j5lzSxDXkaWRmqmo4e0cAjIIzn61AmsWJmEYn+Y+xqDWNTtI7KU+aO2Tj3rsjEmpVhyO5oovyL8w6etFU7fU4GgRg5IKj+E0VXKznVWlbck1S2hNjL+5jYbTxt68UtnaQfZ4v9HjBCLgbelWNSyLKY9Dsb+VPtP8Aj2jPcovP4VPO7HT7KPtCJbSBE2LDEqg5UBehrlvi34Zg8UfDzW9CaNFa6tnMTKvzLMo3IR75UV2YHFZ+rsUs5HXggjkVCbk7MqpFRi2jyj4IeJpPEvw804X0Zg1rTY1sNUt5PvxyR/Jk/wC8AG/4FXcJnBHPBNeV/HC4/wCFaeLtL+IukYlXWpYrDWdIT798OAssIHJnUYz6gCvQPDGuad4j0aDWNFvRe2E4+S4TbjI6qwH3WHQg1+AcacL1sFiZ4un8Eux7WGrKcIpmo3GGwx57V8Z/teeHPGvir4tSNp/h/UrzTLK0hitZETKglAz/APj2a+yxhm2np27g1JuZeAxA9Aa8DhnP55HWlXhTUrq2ptWpKaPNv2b/AA3c+E/gxoum30MlvdurXFxCwG5XY8/yFejL+P40rKrNuZQzepHNLivKzTHzzLFzxMt5M0px5I8ogPG2uP8Ai/4kl8NeDZ1sfn1nUyLHSoQMmSd+B+AHNb3iHVdO8P6XPrOsXsVnYW4zJNM4VV9h3Zj0AHc15z8Fbq2+KnxE1PxzqzzJF4fnFtomjXC7ZLZWUH7U6er5+UkZAWvruC+GK2NxMcVWXuRMK1ZRi4np3gfwlY+D/hvp/hdI1kFnagzSbeZJersfctk11ltBD5SsscfzKOq+1R6pgWF2VXadjZJ/i+XtVmH/AFMX+4K/oZNxppHgqmnWbfYYtvbq+/yUyOM7ar6pFb/Y5Gkjj28Z+X3rQxyap6su6xlGMjj+dOMm9wnTgqbuhYYIzChQJtwMfLRT4NwhQAcbRRV3ZzqELfCU9Y1O1XTLhvPUYjbkg+lLaaparaxbpl/1SsTg9MVLrEVuNNn82NGXy2JUgcgA5pbGGF7OFljXY0alflGcY6Ulaxq1Pn0HQanaTxLLFMGRjgHaetZ2u6rZxWUpaT7rcrtPPt+eK11ijRQEQKo7BRWB461K00Lwhq+uXAjVLK0kn+YD7yj5SfxxRHlvqXOFVqy1PMLHWLDxz+0ZHCLrfpng3TFYxNEWVr2fIOD2ZV2fjUviD4e3Oh6zL4s+FGrQaTdXbb73SLlXNjen6KCY3xkbgDya0P2XNBurP4YQ+INZj8vW/Ek8mq35YDO6Q/u8ccDywhx716sIkXHlhAfpiufF0KGIThLYqMq0Oh4Ppfxr0i1kay8c6FrHhC/jysjTWzzWYYHqsqA5B9wK7Ow8beDtRgFxY+K9GnjOMYvI1b67WINdn4gsbC+0maC+tIry2xuaOaPcp6dP/r1yfj/4Z+ALrwhqhm8H6MHgsJjHJFZpG6kIcHcoBzXwWYeHWX4ufNB8vodlPG1YqzVyLUfGnhHTYHnvPFWiJGnUreozH6KpJrjNa+NejsWt/Bei6t4ruWX5JobdobNGyR+8lcAqPcK1X/2YfAXguT4KeF9Ul8L6RLfXVlumuJbOOR2O9ucsDXqmp2FnY+HrqG0s4YYhE37u3iCjgeg4owPh1luHrJ1HzLzKq4yrKOmh5Z4a8Cz+I9Zt/EfxQ1SLVbq2xNaaRaRP9gsscqxJA81+nOByKreLdY0/wL+0B4f8UQssGj+LbY6VqLCNo1W4jOYZHyO4cr/wEV7fDABAigYCqNoOQPxAri/jn4PXxp8NtV0ddgvgv2jT5ZOBDOnKHPbkV91hsLQw0FTpKyXY5FKpLVm/rGrWiaZcK0hJEe3bsb5TjBBOOtWINYsUt1aSYjYi5/dv3/CuU+GXiiHxz8JdO8RMc3M1syXoVQuLmMbZR+Dhq7a2RPIXcpYGNc8da6/d5TFxqe1v5EA1rT35jmLZH/PN/wDCq2p6vZJYO7yHbjn92/8AhWqNoA+RRwTwe3rVbU2j+wSiQHYFxnHWlFq46qmouxWh1m3MKFZOCox+6f0+lFWIpEWJByPlHGM9qKvQ5bz7nBftMa/reg/C2efw7eLZahd3dvZx3LLkRCWRULH8DXECw+Pdva26p8SPDRZY1UZ0ncxGOvKVvftY38DfC6O0SUtLNq9gqqFPzf6TGcZ/CuywvmRkx7cwoN/0H3a3w8FKNpI5s0xU6CUoM84trP4/SId3xI8PA/8AYHH/AMTWR4v8DfGzxfoN34b8QfEbQpdKvFCXKwaYqSSKDuAzt9QK9lj/ANlxUYm+cr5fNbujBdDyFmeIXU8t0/QvjppWnWunWvxL8PxWtrCkMCHR1JVFUKozt7ACrZ034+bNx+J/h/gZ40dc/wDoNd/cRkqHkyBSSzxGNFTLAfeBprCwfQj+1cRF3ucH8M/FHjmXx74t8G+ONYsNYOmWFvcW9zbWYhOJC2QQB/s1654uzJ4Q1hU53WE2PxQ14PoOqW9r+0V40Ny/lPcaHbMqkEjCtJ6fWvada1rTx4Q1C4adTtsJGICnn92fauOvRUWfS4au5uzfRM539mDC/AHwaOv+gY/8fauS+NWuePLn4r6T8PfC3iC00Ww1DRZry4eS1WWQsruDgkcDAFdB+zTqdinwF8IK07JutGQfIeokY1yHjLUrS8/a/wDCy20pKp4YulbcpA5aQ96ijTvLVG+Jny0pST2ND+z/AI2RBlHxR0wheARoUJz+lFvpvxyuCA3xO0tF750OEHHtgV30eybGcZxzj1qUQqCNoY49K9D6vTXQ+UWcYlrc8f8ADPwz+KPh6HVINP8AibDFFqty91dq2mRyDzWyWKZHyAk8gVsx6P8AGKFUjX4qWwSNgqk6LFyMfSvRJZvLkACsD65pW5OCw5HpVKjDsP8AtSvLVs8+GgfGptx/4W3ZADJGNJj6dh0rZ/Zz8Wa940+EEuq+K7mK51GPULq0mljjCB1jbHCjgfhXTS5ZjkB4/L/h4rzf9k++tbT4I3isxX/ieagFBUk/6wda569FRScT1suxk69KTme5QLIYI/LkCJsG1SMkDFFUIda00QxhpWzsH/LM+lFcnKzuU4nA/tYxhvhSj/xx6xp7IfQ/aoxXTfaU3pG2MmIMx9TgVzn7V2f+FT8MB/xNtP6/9fUdX785EMcZzJsHTvwK7MDHnWh5ee6RibNvGin5VXmmyqsRzvJqra+YsSyPkEDpUlxb3Eyh47rYR/CO9ddtbs+echL64/0X5XAyehHNUgJHDqzDDDt9KS5kPm7J8llHzAdKntGFzF935R1z35rRKyIlZpnnHhuMn9obxlG8KOf+Efs8H23y17ZrcSt4T1CLbt3WUgwP9w1454WSMftI+Lx/1L9n0/66TV7TrH/IvXoGf+PWQc/7hry8TJ3PtMJFJr/Cjif2Y1C/ALwiQfu2JH/kRq434jxbv2ufCSYBVvC95/6FJXZfsx5/4UL4RB6fYm4/7atXG/ErP/DW3hBUBH/FM3nI/wB6Ss8PdzR0YtJ0Zo7iCWRZEVhhV4FXFuDt46AmqcSMZSjDHzGllimSQ7dxQdQOhr2nFdT4FaaFoAbvM7moLyZkkHXHepSCiKTnJ6Z6CqZkae72zLtI6BehoS1Kjrcek0ckMyorlWR/mJ5+7XF/skRr/wAKP1GM5KrruoDnr/rK6uRWjmLRhUba3H51y37JrO3wU1ZmPzf25qJOPXzK5ceuWCfme/kavTmvI9stF/0WL/cH8qKdZZNlASTny1/lRXlcy7nuKB4/+1Hq9pc/DVbRVZpDq+n4JUgD/So66SRIhewbGx8owPUY5rN/asNvB8FtQubhlRIb6xkZzgbQLuIk5+maxG+JPw4nkt5m8daOrRwgDM4XAwMjnqfpXoYKUY36HkZzTnKKS1O/kwpVv0PSmxSbS7SOF44rjj8VPhuqDb440M4/vXK1A3xL+HMsoeTxtogGMn/Sl4/WuhOL6ngyoVN+U6W9uGmiKxQliMhmNLaK0VsrMzKB29a55/if8L0BVfHGiKT1H2pf8agPxO+HAQiLxzorgYyDdoOM46k4rWNWNrEvDVmtI7mBoGpR2f7SviNJFLPc+G4JFIHGEkl/xr2jVNbsj4cu5HMn/HozMAv+ya8O8B6to/iL9ofX7rRdSs9Utl8ORRrPA4dAfMkJGR9RX0IbcSaG0IVQGtypGOPu15uKtzH1+FUk7P8AlR57+zLqEJ+BnhCMBstaOo47iRs/0rkviBeQ3P7WPhOCEyeYvhu8BbGAOZDXb/syxj/hRnhZsLk2znOO/mvmuC+Mmt6R4f8A2ovCV/rWoQafajw7dqZp2CoCS4AJNY0WlPQ3xSk6ckemMqqodpA5zyQamdlkCbWIHOcVxn/CzvhnyG8Y+H8Z6LeJ1/Oj/hbXwzgRgni7ROR2u0/xr1Oddz49YOt/KdgH84CM454BIrNk8yG9eNTn0Y1zP/C2vhwyop8YaL1ycXaD+tNvPiv8NXlyPGWjYIzxdIf61pGaXUFhKyb906lY9ysZCJGCkcfU1xP7L11HY/BXUleOUq2vaivyrkgeYKkh+LHw1iV2bxlpGNrEBblST1461N+yTNHefBXUbqENLBNrmoPE2eqFwQR6iufGTi4rrqevleHq06c7q2h67aagn2SHbHNjy1x8ntRVuyXdZwttI+QcEn0orzuaHY9JU6tviIPFem2GseHrzTdUtYbyzmjIkhlGVbHIz+IFc3Z/DPwCLeAL4Q0bZGq7QbYHBx65roNV1OGPTblmjmAEbf8ALL2qS0voWtIiPPP7tTjyvYe1QlNI6fb03Ll50Y3/AArrwJ/0KWjY/wCvYVW1H4c+AzZTK3hPR8kdRbgV0ovov+edx/36qG/1K2TTppZEm24PWLmnapdWCpWpxg7zRkaf8P8AwOLOLy/CekqAg4NstPk+H/ghmD/8IppG5eObVSMfStKx1KFrSDYt1jy16Re30qwdRhBA8u4P1iqakavQca1Jpe8mZtp4b8P6Dp9y2kaPZWBkTbIbaEJu5yOn1NbNoqtZxDnBQCqepahEljI5+0xIBlmWLkD8q4Tx/wDFbTPDAh0TSbG617xXcxbrPSbZDJI3HDyEfcQdSeMCm4y5dQ54+1siz+zQwX4HeFlJ/wCWEn/o6Sum8X+H9D1vTZ21fS7W82ROEaWEMyg88E1438FfHU/gPSdO+HPxK0i48OajE7Jp13tLWmohmLbEk6bgWA6/1r2zVtRA064zBcp8jZxHntUQi3qjSdRKOpDaeEfCyW0ap4e0pFCj5TaJx+lS/wDCK+GsHGg6T/4Bx/4VbgvkMSlo5icdTFT/ALdGOkU/4RGolQu22hQnScUzH1nwt4cOkXYGg6XuELkYs4xzg47VJZeF/DkVqiLoWlj5F5+xx88fSrGsaig0y6PlXJ/dN0i9qls79GgT9xc/cH/LI+1P2CUfhZPtKXtOUh/4R3QFVsaHpXTIxZx9fyqwbW1stPmis4YbOPazBYkCrk9TgU/7cu7aILn8Yaq61qCQ2Mh+zzsdh6RGnTp22RVWrBRdi9BzBHu37tgzjp0orPt9UPkR/wCh3P3B/wAsz6UVryM5FXiaWtcaTdkDnyHx/wB8ml0rnTrViPmMSZ/Kl1b/AJBtz3/cvx6/KaNOz9htjtwTGuR6cVHQ7nuWjVLUBi0m+Uf6s/yNXap3wzaS5/uH+RpR3FV+BhpX/IMteMful/kKmm6jpnPBPas1dQs9N0Rby+u4baztoFM0sjBViAUHJJryW61bxR8aJ2sfDcl34f8AAAJW41jHl3mpkH7sAP3YiMgt1ORgiiW44/Ch/j/4l6xr95qHhH4VWsWq6lb5i1LVycWWnZ7Bv+Wsn+yucetdb8IfAOj+CdH323m3WtXiiTUtTuW3z3Enfc3Zc9B24rd0Hw3ovhjwxHoug6ZFZ2MSf6pVwS3dmPVmPcnmtnTlUWcS7QBtHFU9iH/GMzxX4f0TxPo82la5p8F/ZyjBilGQp7MP7rdcGvItX1LxZ8G7Cay1lb3xJ4GWIx2mq/6y70xT91Jx1eNc4DDOABXvKxpnO0ZrN8Rww3Gh3kVzbiaGSGRJImGVZSMEEdwRUx+IufwhoGo2esaNa6lp91HdWd1GskM0LblKkZyDWlHyW44z+deMXHhHxH8MpP7b+GcLaloLEHUvDEjElV7yWjk5V/8AYOQe22u/8BeONE8baX9u0C73vE5iu7WVds1rIOscq5+VhRLccPhRv65u/sa829fIfH5GpbXP2aLd12r/ACqtq7MdJuwSCPs7/XG081Ztv+PeL/dX+VP7IvtE1UtZ/wCQZdfLn9y/8qu1W1NVaxnVhkGNgfypRCr8LG6bn+zrbgf6lP5CinWKgWUAHQRr/KimZrY57xn4x0PQfC+oatq9zJZWdvEd80sDqFLfKOo9SK4uz/aH+EMdrAr+M7XIjUH9zJngc/w1P+1mqn4C6/lVP7+x4PQ/6ZDVWz8J+EXsLMHwzpRCwoyH7OMklRnP4124ajTqRbkmceOxn1WKbLB/aO+Dg/5nK3/78yf/ABNZ+u/tIfCK10y7lj8UJdSRRnEMUEhaQ44CnGK2U8H+D/Ky/hfSh7/ZxTofCXhTgL4Z0nHbFsML/jTeHhukzhlnkJaWPCNG+Kfgf4lXcep/FPxLDp3h+xlAsPDSK5Scr0kuCB8/TIQ5WvZ4v2gfgzBCkcXi61WNBtVVtpMKMdBheK0o/B/hZZefDWj8NkEWw6fSmTeDfCqTxyR+HdLDbic/ZwOT7U1h4SeonnkUloTaD8YPAHivzrTw3rv9o3UcRkaGKCTft/vYI6V2Gn6rAbNH8q6ACg8wPn+VeMaZpWnWH7VMsOnWtvapJ4QR2SJAq7jNICcD6CvdrRCLVB8p+UY4rnqxjHRHqUpyrVOZESarbsB+7uRn/pg/+FcZ8Svib4O8I2v2XxDq/wDZ1xdwuYVeNiWAyM4x7V3/AGAOPyrwj4v2dlfftH+BLbULOO6iOm3bFJUDKSA2OKmjGMp6m2Ik6dNyZtWn7RHwg8iNpPGUSsEwy+TKP6V5x8QfiP8ACO71X/hMPA3j+PQfFkS5eWKB1g1JV5EVwuMPnOAxBIr14eG/D7D91oOljn5sW6j8uKVvDugxSALoenbAMkNbLz6Y4rqeFje54iz1R05Tzzwp+1D8PdZ8HTP4huJNC1gRFZrFo3dQSMExsAQV7+tdJZ/tKfCD7JEZvFKxtsGQbaXr/wB81vJoOihAP7D0/YG3Ei2X9BT4tF0Ux5XRdN2qx+9ap0/KqWFhy2YpZ+t+QyD+0j8H8DHiyPkcZt5P/ia6fw78QvDfjLw3Lq3hu6mv7LdJEJUt5AGZeuCRVFdE0hjzo2nbcgH/AEVPTHp61zP7MlusHwz8RW4VAI/EepKMDgfP6VjUoRppM7cLmDxkZJK1kemWesN9ki26fdEbBg7Pair1pC32SHayBfLXA2+31orD3ToSqW3POf2tD/xYPX8dfOsf/SyGtTSbfbpNmzA/8e8f/oIrnP2rryOT4D66ixyDM9l1Qj/l7hrp9GKrptkqhifs0PJ7fKK6sLFqLPLz1xnTiXPL3Mq7gU7gVJbIqArkH3olO1MspP0qJZo5GK7SK6IxsfOaJ7DzIvnFVwwHpTZ9zMm3A5HX601NkKtt5alDSMAzJjHSqtYmVux55D/ydi5wOPBqc/8AbeWvbbPP2WM4/hrwS/vVs/2qQ80crI/gxeI03H/Xy9q9r0q+hlsEdEkGFBw0ZBrz68T7TCzikl5Gr1HvXiHxSbb+0z4D2nJ/su8OPwavZ1uxjd5cn5V4X8Ubpbj9p3wHD+9QHSbo5K46lx/Spw8Xzo2xklLDyR6fC58pmaPDZxwKeWWQ/MuRjioYm/dFnXuenelJaT5VUoPWvSa1Ph4zdiVRGrDBbHp2pse3dIo6ZppWSNduN4PeiJSsZJjOaVutw5m3YcAu5huPTP61w/7MbE/DbxI5yd3iPUz/AOP12a71wVXB4zn6151+znqfkeDfFVt5ErNH4j1AiQL8o3NWOIi3FHt5NUSjOT7HuFl/x5wf9c1/lRWFb65tt41OnXjkIvzKnB4ori5GeysRA439rrj9n7xE3AxJZn/ybhrd0SaP+ybAY5a2iGf+2a1gftfD/jHrxJnn5rT/ANKoa3NEQf2Pp/y5X7HCcqwODsH4104V+6cGeJyirGju2xjccjNNVUV+O3Wo0aNIgctnPoacP9aSRyRyOea60j5txemgsStltyjbng0sjjAGMVHIuW3P5iA9gDihdhBzkIP4m4HT/Gh7XJcZJpHm4/5O1Q/9SWP/AEfLXt+nLutYm9hXiK+X/wANaIu4k/8ACFr0+7/rpc17jp3/AB6RAelefXkfaYSmna/YsBea8K+K8ayftO+Alzg/2bc/+zV7sc14N8VnjT9qLwATkN/Ztz8xOE/irLDuXOdGMjFUJHpJj2jDthB0p5+59/g9KUqzqeSwyf4aGXG3cPpkYr1Nz4Tla0sJndHjdn2psA2wkkHr3NK2FONoCk8nNRY3s8auAo/2qfQVmnew9Hy/AUjjv71wX7M21vBnjADG/wD4SO/x6fervLVI4xs4b8vWuC/ZnZf+EN8YhV+UeJL7C9/vVz4h+6e/kkXGM7roex2YUWkO7r5a5/Kikshmzh4I+QcfhRXEe2k7bHnX7R2m6v4r+DOu6FoNhPJqNwIGhVsAEpPG57+imvNrHWf2h/sEMI8B6Qy28aIm6fBO1QAT65r6Q1NMWEx3bPkPzAZI45NJYqPs0OGLZQAEgDI9a0p1uSNkhVaHtZWmfOY1r9ojZt/4V3oh5/570v8AbX7QW4yN8PNFBAP/AC8elfSm0+n8qragG+yTbc7tpx09KpYt9jOeX0rbHzsmu/tCSpl/h7orBgCP9IxUtvq37QSgofAmjpnoPtHH16c19CaehNlA3PMa9h6VOygnmh4zlWqI/s2nNbHz54F0v4i3Xxgn8eeNfDdvpsUOinTUS0l37sOWDc467j+Ve46ffn7HGws7r7o/hH+NWtQXNnIqkL8uASadZD/RYgSDwOlYuoqiujphRcKtkMOoEf8ALldH/gI/xrxH47eH/G934+8M+OvCOl2t4NKtpopYbl9nLM3pmveiq+/5mqOsJ/oFz820+Wfm64x7UqdRQlc0r03KFmeCrqX7QE0aTR+DvDrKwB+a6bP0+7Uial+0Cw2/8IV4dQjuL1h/7JXv9kP9GT7pOOcetSlB6Ctni9djkhl1NxWh87Xl9+0JHbPK3hfQFVRu4vGPT/gFEN1+0JKFePwx4eG/HW7Yf+y19AakMafcfdH7tu3tS2I/0aPO0kKD0q1jpJbEvLqfPax4En/DREc7sPD/AIZI9Ptr+v8AuV0XwH8O+JvBfgDVY/FtvENTvtRuL6Y2zbo1DnPGcflXsePaqmoRk2k+dgG0kZGQMeoqJ4t1VZo6VhVSjLk0M/TtWklsYZF0+8KlBglVGfwzRV2CFJII3ZWZigyVcqDx6dqKy5o9iFCpb4j/2Q=="/>
          <p:cNvSpPr>
            <a:spLocks noChangeAspect="1" noChangeArrowheads="1"/>
          </p:cNvSpPr>
          <p:nvPr/>
        </p:nvSpPr>
        <p:spPr bwMode="auto">
          <a:xfrm>
            <a:off x="21272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198" name="AutoShape 6" descr="data:image/jpg;base64,%20/9j/4AAQSkZJRgABAQEAYABgAAD/2wBDAAUDBAQEAwUEBAQFBQUGBwwIBwcHBw8LCwkMEQ8SEhEPERETFhwXExQaFRERGCEYGh0dHx8fExciJCIeJBweHx7/2wBDAQUFBQcGBw4ICA4eFBEUHh4eHh4eHh4eHh4eHh4eHh4eHh4eHh4eHh4eHh4eHh4eHh4eHh4eHh4eHh4eHh4eHh7/wAARCADgAIM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631y3gfTrjfEGBiYHA9qk0+0t4rKHbEqgIvb2qbUxmzf5tvvT7YYhj7/L1q+ZqJh7OPtNhBDGqqiqo5z0qh4itY59MmjdFw23t/tCtas/WATYvt65H8xUxm07sdaC5HoTWtrDGF2xj5RgHHNQareWWlWMl3fXMNnaRAtJPM6pGg9yTWJ8RPF+k+CPDc2s6xOwVflghj/1lzKfuxoO7E15dYeEde8c6knij4oSPFHw9n4YiY+RZJ1HnH/lpIeCewI6V5Oc5zQyuk6teVuy7nRQw/PFGprnxct9aVtN8BeE9R8WyPnyrsReTYZHXMsm3OP9nNSLq3xi1O0hA07wfoTYHmRy3U0+SOmCIyPyrsNPighhSGzjjhtlXCpCoSMfRasbRwABgdPavyjG+JuObf1eCS89fysdsMvpLc4qHVPjBp1rI0lp4O1hi3ypFcT2zn8RHg/iRVPVvi1Fplm1v488Ja54akZQJL6KMXNqvPXzYSxA/wB4CvQqhmiimiaC4jjkgcEPC6hkce4pYHxMx1OcXioRa8tPzuOrl9KatY3/AA/eabqmlQ32l3lve2sgzHPE4dWH1H/660DGrY3AHHTivDNS8J6v4Ou5tf8AhXJ5Epfz7vw+7n7LqAGdyx5/1UhySGHGQARzXpPwy8ZaX438Orq2mM6OjtDd2kx2zWk6n54nXqCPXvwe9fquU55h81o+1pS+RwzoKkuU3tZt4JdOlWRRjAOcelSW8UaoG2qCVHJFJqW46fLt4JB61LD/AKtM+gr2lJ8hyqMfb7dP8xGt4Nwdo0JH3Ttqpriw/wBmO0u0Dcm7j/aFaQ61S1UA2bggEZXr/vClFtmkoR5GL5JPKqu3HHFFWFPyiiqu+5zKnAo6jqVklrITdW5AGTmReBUttfWjwxMLmHDL8pEg5qPWbOGTTZlkjUqUOcLjpz/SpbC3jW2hVFAUIABt6cU3blLTmqmw46hZgK32mHDHA/eCs3XNWsYtOuJZbuHy4kMkjCRRsVSCSa1zbx4Hyrgcj5eleVftQ3x074S3mn2uUutbuodMt3jGCpkfLH3+VW4rJzjT/ePZG3LOeljmPBlx/wALU8at8Sb2JptA06V7Xw1a3A3Rkrw92FPG8vuAbrhRXqcSnbvJJzzz29qoeHtFttC8P6fodooS3sbVLZVAxkKMZ9iTk/jWgFPPNfzLxTnEs2x86jk3BO0Vroe7Qp8kECL82drMc9QMkCpTb3HPy5APpXD/ABy0nWNc+FmsaZoETyanKg8gI+1gR6HIr4xl+EPx5VmH9g625bDFhfJjn6vXr8PcL4DNMLzVsQoO+zav+LIq1pQex+gwt58f6tv0qtNGzAA7lOTgIxAOPUivzM8XWHjPwlrDaT4iuNRsL1FDvDJdbmUHpnax54r7h/ZRXVF+Cel/2y88k0ksjo0rEloyx2kZ7YxXZxPwXhsnwCxMKt9bCo4jndj1MJwDuJPY55x6Z9K848YBvh344j+JemqF0m/kS28SxlcYTpHP9V5BPcEA9BXpEalo9rkEY4x2qnr2l2utaLeaLfR+da3tu8MsbHhlI5/pXzfDWcyyvHRlf3ZaM1rU+eLN++1jT5NJNxHfQSQPGHVw3BB6EH3q5a6hYtCm28g6D+Melea/AK7kvfg/Fpl9sa+0WSXSbkZyw+zsYlJ9yqivUraJBEnyjoOwr+nKdSNSipLqfOJP6w/T/Mb9utM/8fUP/fwVS1jU7BNOkka7gwrKD84/vCtPy03fcT/vmqmrQRtZOpUYyOw9QauLRU78jGw6lZPErC7hwR/fFFTxwx7FwB09KKq6OdKdhdUYfYJvmC/I3J+lPtTi2i+b+Bf5CqGu3loulXG+dAvltnBHpTrDUrL7FA32qLaY1xyPSpS0OhVFzmmGHrXjf7RdzHLrnw60Wfckd14jSY4TIBjik7/8CFespqNm6hkuomUnAIIIJryL9p66gtdC8K64hV5NO8S2wZgc7FZZFYn0HK/pXDj4v2E7dn+R00ppyO/kOZH+pphNOdlMjEMCDyDntTa/k+s5OpKK3uz3VsI+CAD61leLNbs/DvhjUde1CQeRYW7TyAn72B8q/UnA/GtUkDrxXzl+3T4sbTPBWneE7eba+rSGa629WhQ8D/vsCvf4Wy2WaZjDDKPXV3Mq8lGN2fO/hPT9W+NXxxi/tCdnk1O8ae6mIH7uFSOw9sD8a/QzTrKDT7KCws4xHbWsSwwxjoFUYH8q+Z/2DfC8dvo2seMpkUz3Un2G3Yj7qpy+PrlPyr6hXp719H4k5qq+Njgafw0tH6mOEhePMKoVc7eBSE4kQ8feFKO9IWCkMxARfmbjPAr87prmqxUe51vZnn3wKVYNe+KsCsdn/CQlwD0DPHuP6nNe0Qn91H9BXhn7P95bSaf8Q/EDT+bb3/iSfy2x1CEoMevSvZ7XVLNok/fAfKP5V/WmWwksDSUt7L8j5lzSxDXkaWRmqmo4e0cAjIIzn61AmsWJmEYn+Y+xqDWNTtI7KU+aO2Tj3rsjEmpVhyO5oovyL8w6etFU7fU4GgRg5IKj+E0VXKznVWlbck1S2hNjL+5jYbTxt68UtnaQfZ4v9HjBCLgbelWNSyLKY9Dsb+VPtP8Aj2jPcovP4VPO7HT7KPtCJbSBE2LDEqg5UBehrlvi34Zg8UfDzW9CaNFa6tnMTKvzLMo3IR75UV2YHFZ+rsUs5HXggjkVCbk7MqpFRi2jyj4IeJpPEvw804X0Zg1rTY1sNUt5PvxyR/Jk/wC8AG/4FXcJnBHPBNeV/HC4/wCFaeLtL+IukYlXWpYrDWdIT798OAssIHJnUYz6gCvQPDGuad4j0aDWNFvRe2E4+S4TbjI6qwH3WHQg1+AcacL1sFiZ4un8Eux7WGrKcIpmo3GGwx57V8Z/teeHPGvir4tSNp/h/UrzTLK0hitZETKglAz/APj2a+yxhm2np27g1JuZeAxA9Aa8DhnP55HWlXhTUrq2ptWpKaPNv2b/AA3c+E/gxoum30MlvdurXFxCwG5XY8/yFejL+P40rKrNuZQzepHNLivKzTHzzLFzxMt5M0px5I8ogPG2uP8Ai/4kl8NeDZ1sfn1nUyLHSoQMmSd+B+AHNb3iHVdO8P6XPrOsXsVnYW4zJNM4VV9h3Zj0AHc15z8Fbq2+KnxE1PxzqzzJF4fnFtomjXC7ZLZWUH7U6er5+UkZAWvruC+GK2NxMcVWXuRMK1ZRi4np3gfwlY+D/hvp/hdI1kFnagzSbeZJersfctk11ltBD5SsscfzKOq+1R6pgWF2VXadjZJ/i+XtVmH/AFMX+4K/oZNxppHgqmnWbfYYtvbq+/yUyOM7ar6pFb/Y5Gkjj28Z+X3rQxyap6su6xlGMjj+dOMm9wnTgqbuhYYIzChQJtwMfLRT4NwhQAcbRRV3ZzqELfCU9Y1O1XTLhvPUYjbkg+lLaaparaxbpl/1SsTg9MVLrEVuNNn82NGXy2JUgcgA5pbGGF7OFljXY0alflGcY6Ulaxq1Pn0HQanaTxLLFMGRjgHaetZ2u6rZxWUpaT7rcrtPPt+eK11ijRQEQKo7BRWB461K00Lwhq+uXAjVLK0kn+YD7yj5SfxxRHlvqXOFVqy1PMLHWLDxz+0ZHCLrfpng3TFYxNEWVr2fIOD2ZV2fjUviD4e3Oh6zL4s+FGrQaTdXbb73SLlXNjen6KCY3xkbgDya0P2XNBurP4YQ+INZj8vW/Ek8mq35YDO6Q/u8ccDywhx716sIkXHlhAfpiufF0KGIThLYqMq0Oh4Ppfxr0i1kay8c6FrHhC/jysjTWzzWYYHqsqA5B9wK7Ow8beDtRgFxY+K9GnjOMYvI1b67WINdn4gsbC+0maC+tIry2xuaOaPcp6dP/r1yfj/4Z+ALrwhqhm8H6MHgsJjHJFZpG6kIcHcoBzXwWYeHWX4ufNB8vodlPG1YqzVyLUfGnhHTYHnvPFWiJGnUreozH6KpJrjNa+NejsWt/Bei6t4ruWX5JobdobNGyR+8lcAqPcK1X/2YfAXguT4KeF9Ul8L6RLfXVlumuJbOOR2O9ucsDXqmp2FnY+HrqG0s4YYhE37u3iCjgeg4owPh1luHrJ1HzLzKq4yrKOmh5Z4a8Cz+I9Zt/EfxQ1SLVbq2xNaaRaRP9gsscqxJA81+nOByKreLdY0/wL+0B4f8UQssGj+LbY6VqLCNo1W4jOYZHyO4cr/wEV7fDABAigYCqNoOQPxAri/jn4PXxp8NtV0ddgvgv2jT5ZOBDOnKHPbkV91hsLQw0FTpKyXY5FKpLVm/rGrWiaZcK0hJEe3bsb5TjBBOOtWINYsUt1aSYjYi5/dv3/CuU+GXiiHxz8JdO8RMc3M1syXoVQuLmMbZR+Dhq7a2RPIXcpYGNc8da6/d5TFxqe1v5EA1rT35jmLZH/PN/wDCq2p6vZJYO7yHbjn92/8AhWqNoA+RRwTwe3rVbU2j+wSiQHYFxnHWlFq46qmouxWh1m3MKFZOCox+6f0+lFWIpEWJByPlHGM9qKvQ5bz7nBftMa/reg/C2efw7eLZahd3dvZx3LLkRCWRULH8DXECw+Pdva26p8SPDRZY1UZ0ncxGOvKVvftY38DfC6O0SUtLNq9gqqFPzf6TGcZ/CuywvmRkx7cwoN/0H3a3w8FKNpI5s0xU6CUoM84trP4/SId3xI8PA/8AYHH/AMTWR4v8DfGzxfoN34b8QfEbQpdKvFCXKwaYqSSKDuAzt9QK9lj/ANlxUYm+cr5fNbujBdDyFmeIXU8t0/QvjppWnWunWvxL8PxWtrCkMCHR1JVFUKozt7ACrZ034+bNx+J/h/gZ40dc/wDoNd/cRkqHkyBSSzxGNFTLAfeBprCwfQj+1cRF3ucH8M/FHjmXx74t8G+ONYsNYOmWFvcW9zbWYhOJC2QQB/s1654uzJ4Q1hU53WE2PxQ14PoOqW9r+0V40Ny/lPcaHbMqkEjCtJ6fWvada1rTx4Q1C4adTtsJGICnn92fauOvRUWfS4au5uzfRM539mDC/AHwaOv+gY/8fauS+NWuePLn4r6T8PfC3iC00Ww1DRZry4eS1WWQsruDgkcDAFdB+zTqdinwF8IK07JutGQfIeokY1yHjLUrS8/a/wDCy20pKp4YulbcpA5aQ96ijTvLVG+Jny0pST2ND+z/AI2RBlHxR0wheARoUJz+lFvpvxyuCA3xO0tF750OEHHtgV30eybGcZxzj1qUQqCNoY49K9D6vTXQ+UWcYlrc8f8ADPwz+KPh6HVINP8AibDFFqty91dq2mRyDzWyWKZHyAk8gVsx6P8AGKFUjX4qWwSNgqk6LFyMfSvRJZvLkACsD65pW5OCw5HpVKjDsP8AtSvLVs8+GgfGptx/4W3ZADJGNJj6dh0rZ/Zz8Wa940+EEuq+K7mK51GPULq0mljjCB1jbHCjgfhXTS5ZjkB4/L/h4rzf9k++tbT4I3isxX/ieagFBUk/6wda569FRScT1suxk69KTme5QLIYI/LkCJsG1SMkDFFUIda00QxhpWzsH/LM+lFcnKzuU4nA/tYxhvhSj/xx6xp7IfQ/aoxXTfaU3pG2MmIMx9TgVzn7V2f+FT8MB/xNtP6/9fUdX785EMcZzJsHTvwK7MDHnWh5ee6RibNvGin5VXmmyqsRzvJqra+YsSyPkEDpUlxb3Eyh47rYR/CO9ddtbs+echL64/0X5XAyehHNUgJHDqzDDDt9KS5kPm7J8llHzAdKntGFzF935R1z35rRKyIlZpnnHhuMn9obxlG8KOf+Efs8H23y17ZrcSt4T1CLbt3WUgwP9w1454WSMftI+Lx/1L9n0/66TV7TrH/IvXoGf+PWQc/7hry8TJ3PtMJFJr/Cjif2Y1C/ALwiQfu2JH/kRq434jxbv2ufCSYBVvC95/6FJXZfsx5/4UL4RB6fYm4/7atXG/ErP/DW3hBUBH/FM3nI/wB6Ss8PdzR0YtJ0Zo7iCWRZEVhhV4FXFuDt46AmqcSMZSjDHzGllimSQ7dxQdQOhr2nFdT4FaaFoAbvM7moLyZkkHXHepSCiKTnJ6Z6CqZkae72zLtI6BehoS1Kjrcek0ckMyorlWR/mJ5+7XF/skRr/wAKP1GM5KrruoDnr/rK6uRWjmLRhUba3H51y37JrO3wU1ZmPzf25qJOPXzK5ceuWCfme/kavTmvI9stF/0WL/cH8qKdZZNlASTny1/lRXlcy7nuKB4/+1Hq9pc/DVbRVZpDq+n4JUgD/So66SRIhewbGx8owPUY5rN/asNvB8FtQubhlRIb6xkZzgbQLuIk5+maxG+JPw4nkt5m8daOrRwgDM4XAwMjnqfpXoYKUY36HkZzTnKKS1O/kwpVv0PSmxSbS7SOF44rjj8VPhuqDb440M4/vXK1A3xL+HMsoeTxtogGMn/Sl4/WuhOL6ngyoVN+U6W9uGmiKxQliMhmNLaK0VsrMzKB29a55/if8L0BVfHGiKT1H2pf8agPxO+HAQiLxzorgYyDdoOM46k4rWNWNrEvDVmtI7mBoGpR2f7SviNJFLPc+G4JFIHGEkl/xr2jVNbsj4cu5HMn/HozMAv+ya8O8B6to/iL9ofX7rRdSs9Utl8ORRrPA4dAfMkJGR9RX0IbcSaG0IVQGtypGOPu15uKtzH1+FUk7P8AlR57+zLqEJ+BnhCMBstaOo47iRs/0rkviBeQ3P7WPhOCEyeYvhu8BbGAOZDXb/syxj/hRnhZsLk2znOO/mvmuC+Mmt6R4f8A2ovCV/rWoQafajw7dqZp2CoCS4AJNY0WlPQ3xSk6ckemMqqodpA5zyQamdlkCbWIHOcVxn/CzvhnyG8Y+H8Z6LeJ1/Oj/hbXwzgRgni7ROR2u0/xr1Oddz49YOt/KdgH84CM454BIrNk8yG9eNTn0Y1zP/C2vhwyop8YaL1ycXaD+tNvPiv8NXlyPGWjYIzxdIf61pGaXUFhKyb906lY9ysZCJGCkcfU1xP7L11HY/BXUleOUq2vaivyrkgeYKkh+LHw1iV2bxlpGNrEBblST1461N+yTNHefBXUbqENLBNrmoPE2eqFwQR6iufGTi4rrqevleHq06c7q2h67aagn2SHbHNjy1x8ntRVuyXdZwttI+QcEn0orzuaHY9JU6tviIPFem2GseHrzTdUtYbyzmjIkhlGVbHIz+IFc3Z/DPwCLeAL4Q0bZGq7QbYHBx65roNV1OGPTblmjmAEbf8ALL2qS0voWtIiPPP7tTjyvYe1QlNI6fb03Ll50Y3/AArrwJ/0KWjY/wCvYVW1H4c+AzZTK3hPR8kdRbgV0ovov+edx/36qG/1K2TTppZEm24PWLmnapdWCpWpxg7zRkaf8P8AwOLOLy/CekqAg4NstPk+H/ghmD/8IppG5eObVSMfStKx1KFrSDYt1jy16Re30qwdRhBA8u4P1iqakavQca1Jpe8mZtp4b8P6Dp9y2kaPZWBkTbIbaEJu5yOn1NbNoqtZxDnBQCqepahEljI5+0xIBlmWLkD8q4Tx/wDFbTPDAh0TSbG617xXcxbrPSbZDJI3HDyEfcQdSeMCm4y5dQ54+1siz+zQwX4HeFlJ/wCWEn/o6Sum8X+H9D1vTZ21fS7W82ROEaWEMyg88E1438FfHU/gPSdO+HPxK0i48OajE7Jp13tLWmohmLbEk6bgWA6/1r2zVtRA064zBcp8jZxHntUQi3qjSdRKOpDaeEfCyW0ap4e0pFCj5TaJx+lS/wDCK+GsHGg6T/4Bx/4VbgvkMSlo5icdTFT/ALdGOkU/4RGolQu22hQnScUzH1nwt4cOkXYGg6XuELkYs4xzg47VJZeF/DkVqiLoWlj5F5+xx88fSrGsaig0y6PlXJ/dN0i9qls79GgT9xc/cH/LI+1P2CUfhZPtKXtOUh/4R3QFVsaHpXTIxZx9fyqwbW1stPmis4YbOPazBYkCrk9TgU/7cu7aILn8Yaq61qCQ2Mh+zzsdh6RGnTp22RVWrBRdi9BzBHu37tgzjp0orPt9UPkR/wCh3P3B/wAsz6UVryM5FXiaWtcaTdkDnyHx/wB8ml0rnTrViPmMSZ/Kl1b/AJBtz3/cvx6/KaNOz9htjtwTGuR6cVHQ7nuWjVLUBi0m+Uf6s/yNXap3wzaS5/uH+RpR3FV+BhpX/IMteMful/kKmm6jpnPBPas1dQs9N0Rby+u4baztoFM0sjBViAUHJJryW61bxR8aJ2sfDcl34f8AAAJW41jHl3mpkH7sAP3YiMgt1ORgiiW44/Ch/j/4l6xr95qHhH4VWsWq6lb5i1LVycWWnZ7Bv+Wsn+yucetdb8IfAOj+CdH323m3WtXiiTUtTuW3z3Enfc3Zc9B24rd0Hw3ovhjwxHoug6ZFZ2MSf6pVwS3dmPVmPcnmtnTlUWcS7QBtHFU9iH/GMzxX4f0TxPo82la5p8F/ZyjBilGQp7MP7rdcGvItX1LxZ8G7Cay1lb3xJ4GWIx2mq/6y70xT91Jx1eNc4DDOABXvKxpnO0ZrN8Rww3Gh3kVzbiaGSGRJImGVZSMEEdwRUx+IufwhoGo2esaNa6lp91HdWd1GskM0LblKkZyDWlHyW44z+deMXHhHxH8MpP7b+GcLaloLEHUvDEjElV7yWjk5V/8AYOQe22u/8BeONE8baX9u0C73vE5iu7WVds1rIOscq5+VhRLccPhRv65u/sa829fIfH5GpbXP2aLd12r/ACqtq7MdJuwSCPs7/XG081Ztv+PeL/dX+VP7IvtE1UtZ/wCQZdfLn9y/8qu1W1NVaxnVhkGNgfypRCr8LG6bn+zrbgf6lP5CinWKgWUAHQRr/KimZrY57xn4x0PQfC+oatq9zJZWdvEd80sDqFLfKOo9SK4uz/aH+EMdrAr+M7XIjUH9zJngc/w1P+1mqn4C6/lVP7+x4PQ/6ZDVWz8J+EXsLMHwzpRCwoyH7OMklRnP4124ajTqRbkmceOxn1WKbLB/aO+Dg/5nK3/78yf/ABNZ+u/tIfCK10y7lj8UJdSRRnEMUEhaQ44CnGK2U8H+D/Ky/hfSh7/ZxTofCXhTgL4Z0nHbFsML/jTeHhukzhlnkJaWPCNG+Kfgf4lXcep/FPxLDp3h+xlAsPDSK5Scr0kuCB8/TIQ5WvZ4v2gfgzBCkcXi61WNBtVVtpMKMdBheK0o/B/hZZefDWj8NkEWw6fSmTeDfCqTxyR+HdLDbic/ZwOT7U1h4SeonnkUloTaD8YPAHivzrTw3rv9o3UcRkaGKCTft/vYI6V2Gn6rAbNH8q6ACg8wPn+VeMaZpWnWH7VMsOnWtvapJ4QR2SJAq7jNICcD6CvdrRCLVB8p+UY4rnqxjHRHqUpyrVOZESarbsB+7uRn/pg/+FcZ8Svib4O8I2v2XxDq/wDZ1xdwuYVeNiWAyM4x7V3/AGAOPyrwj4v2dlfftH+BLbULOO6iOm3bFJUDKSA2OKmjGMp6m2Ik6dNyZtWn7RHwg8iNpPGUSsEwy+TKP6V5x8QfiP8ACO71X/hMPA3j+PQfFkS5eWKB1g1JV5EVwuMPnOAxBIr14eG/D7D91oOljn5sW6j8uKVvDugxSALoenbAMkNbLz6Y4rqeFje54iz1R05Tzzwp+1D8PdZ8HTP4huJNC1gRFZrFo3dQSMExsAQV7+tdJZ/tKfCD7JEZvFKxtsGQbaXr/wB81vJoOihAP7D0/YG3Ei2X9BT4tF0Ux5XRdN2qx+9ap0/KqWFhy2YpZ+t+QyD+0j8H8DHiyPkcZt5P/ia6fw78QvDfjLw3Lq3hu6mv7LdJEJUt5AGZeuCRVFdE0hjzo2nbcgH/AEVPTHp61zP7MlusHwz8RW4VAI/EepKMDgfP6VjUoRppM7cLmDxkZJK1kemWesN9ki26fdEbBg7Pair1pC32SHayBfLXA2+31orD3ToSqW3POf2tD/xYPX8dfOsf/SyGtTSbfbpNmzA/8e8f/oIrnP2rryOT4D66ixyDM9l1Qj/l7hrp9GKrptkqhifs0PJ7fKK6sLFqLPLz1xnTiXPL3Mq7gU7gVJbIqArkH3olO1MspP0qJZo5GK7SK6IxsfOaJ7DzIvnFVwwHpTZ9zMm3A5HX601NkKtt5alDSMAzJjHSqtYmVux55D/ydi5wOPBqc/8AbeWvbbPP2WM4/hrwS/vVs/2qQ80crI/gxeI03H/Xy9q9r0q+hlsEdEkGFBw0ZBrz68T7TCzikl5Gr1HvXiHxSbb+0z4D2nJ/su8OPwavZ1uxjd5cn5V4X8Ubpbj9p3wHD+9QHSbo5K46lx/Spw8Xzo2xklLDyR6fC58pmaPDZxwKeWWQ/MuRjioYm/dFnXuenelJaT5VUoPWvSa1Ph4zdiVRGrDBbHp2pse3dIo6ZppWSNduN4PeiJSsZJjOaVutw5m3YcAu5huPTP61w/7MbE/DbxI5yd3iPUz/AOP12a71wVXB4zn6151+znqfkeDfFVt5ErNH4j1AiQL8o3NWOIi3FHt5NUSjOT7HuFl/x5wf9c1/lRWFb65tt41OnXjkIvzKnB4ori5GeysRA439rrj9n7xE3AxJZn/ybhrd0SaP+ybAY5a2iGf+2a1gftfD/jHrxJnn5rT/ANKoa3NEQf2Pp/y5X7HCcqwODsH4104V+6cGeJyirGju2xjccjNNVUV+O3Wo0aNIgctnPoacP9aSRyRyOea60j5txemgsStltyjbng0sjjAGMVHIuW3P5iA9gDihdhBzkIP4m4HT/Gh7XJcZJpHm4/5O1Q/9SWP/AEfLXt+nLutYm9hXiK+X/wANaIu4k/8ACFr0+7/rpc17jp3/AB6RAelefXkfaYSmna/YsBea8K+K8ayftO+Alzg/2bc/+zV7sc14N8VnjT9qLwATkN/Ztz8xOE/irLDuXOdGMjFUJHpJj2jDthB0p5+59/g9KUqzqeSwyf4aGXG3cPpkYr1Nz4Tla0sJndHjdn2psA2wkkHr3NK2FONoCk8nNRY3s8auAo/2qfQVmnew9Hy/AUjjv71wX7M21vBnjADG/wD4SO/x6fervLVI4xs4b8vWuC/ZnZf+EN8YhV+UeJL7C9/vVz4h+6e/kkXGM7roex2YUWkO7r5a5/Kikshmzh4I+QcfhRXEe2k7bHnX7R2m6v4r+DOu6FoNhPJqNwIGhVsAEpPG57+imvNrHWf2h/sEMI8B6Qy28aIm6fBO1QAT65r6Q1NMWEx3bPkPzAZI45NJYqPs0OGLZQAEgDI9a0p1uSNkhVaHtZWmfOY1r9ojZt/4V3oh5/570v8AbX7QW4yN8PNFBAP/AC8elfSm0+n8qragG+yTbc7tpx09KpYt9jOeX0rbHzsmu/tCSpl/h7orBgCP9IxUtvq37QSgofAmjpnoPtHH16c19CaehNlA3PMa9h6VOygnmh4zlWqI/s2nNbHz54F0v4i3Xxgn8eeNfDdvpsUOinTUS0l37sOWDc467j+Ve46ffn7HGws7r7o/hH+NWtQXNnIqkL8uASadZD/RYgSDwOlYuoqiujphRcKtkMOoEf8ALldH/gI/xrxH47eH/G934+8M+OvCOl2t4NKtpopYbl9nLM3pmveiq+/5mqOsJ/oFz820+Wfm64x7UqdRQlc0r03KFmeCrqX7QE0aTR+DvDrKwB+a6bP0+7Uial+0Cw2/8IV4dQjuL1h/7JXv9kP9GT7pOOcetSlB6Ctni9djkhl1NxWh87Xl9+0JHbPK3hfQFVRu4vGPT/gFEN1+0JKFePwx4eG/HW7Yf+y19AakMafcfdH7tu3tS2I/0aPO0kKD0q1jpJbEvLqfPax4En/DREc7sPD/AIZI9Ptr+v8AuV0XwH8O+JvBfgDVY/FtvENTvtRuL6Y2zbo1DnPGcflXsePaqmoRk2k+dgG0kZGQMeoqJ4t1VZo6VhVSjLk0M/TtWklsYZF0+8KlBglVGfwzRV2CFJII3ZWZigyVcqDx6dqKy5o9iFCpb4j/2Q=="/>
          <p:cNvSpPr>
            <a:spLocks noChangeAspect="1" noChangeArrowheads="1"/>
          </p:cNvSpPr>
          <p:nvPr/>
        </p:nvSpPr>
        <p:spPr bwMode="auto">
          <a:xfrm>
            <a:off x="21272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1340768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600" dirty="0" smtClean="0"/>
              <a:t>7+3</a:t>
            </a:r>
            <a:r>
              <a:rPr lang="en-US" sz="3600" dirty="0" smtClean="0"/>
              <a:t>   </a:t>
            </a:r>
            <a:r>
              <a:rPr lang="ru-RU" sz="3600" dirty="0" smtClean="0"/>
              <a:t>                     </a:t>
            </a:r>
            <a:r>
              <a:rPr lang="ru-RU" sz="3600" dirty="0"/>
              <a:t>8+3</a:t>
            </a:r>
          </a:p>
          <a:p>
            <a:r>
              <a:rPr lang="ru-RU" sz="3600" dirty="0" smtClean="0"/>
              <a:t>8+2</a:t>
            </a:r>
            <a:r>
              <a:rPr lang="en-US" sz="3600" dirty="0" smtClean="0"/>
              <a:t>  </a:t>
            </a:r>
            <a:r>
              <a:rPr lang="ru-RU" sz="3600" dirty="0" smtClean="0"/>
              <a:t>                    </a:t>
            </a:r>
            <a:r>
              <a:rPr lang="en-US" sz="3600" dirty="0" smtClean="0"/>
              <a:t> </a:t>
            </a:r>
            <a:r>
              <a:rPr lang="ru-RU" sz="3600" dirty="0" smtClean="0"/>
              <a:t> </a:t>
            </a:r>
            <a:r>
              <a:rPr lang="ru-RU" sz="3600" dirty="0"/>
              <a:t>9+2</a:t>
            </a:r>
          </a:p>
          <a:p>
            <a:r>
              <a:rPr lang="ru-RU" sz="3600" dirty="0" smtClean="0"/>
              <a:t>6+4</a:t>
            </a:r>
            <a:r>
              <a:rPr lang="en-US" sz="3600" dirty="0" smtClean="0"/>
              <a:t>   </a:t>
            </a:r>
            <a:r>
              <a:rPr lang="ru-RU" sz="3600" dirty="0" smtClean="0"/>
              <a:t>                     9+3</a:t>
            </a:r>
            <a:endParaRPr lang="ru-RU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467544" y="404664"/>
            <a:ext cx="83529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Рассмотри примеры. Определи по какому признаку эти примеры распределены на 2 столбика.</a:t>
            </a:r>
            <a:endParaRPr lang="ru-RU" sz="2400" dirty="0"/>
          </a:p>
        </p:txBody>
      </p:sp>
      <p:sp>
        <p:nvSpPr>
          <p:cNvPr id="8" name="Стрелка вниз 7"/>
          <p:cNvSpPr/>
          <p:nvPr/>
        </p:nvSpPr>
        <p:spPr>
          <a:xfrm>
            <a:off x="1043608" y="3284984"/>
            <a:ext cx="1440160" cy="100811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4427984" y="3284984"/>
            <a:ext cx="1512168" cy="100811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467544" y="4653136"/>
            <a:ext cx="2736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Счет в пределах 10</a:t>
            </a:r>
            <a:endParaRPr lang="ru-RU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4860032" y="4509120"/>
            <a:ext cx="36724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Нужно прибавлять по частям</a:t>
            </a:r>
            <a:endParaRPr lang="ru-RU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Стас\Desktop\ДО 1Б\математика\Новая папка\66.jpg"/>
          <p:cNvPicPr>
            <a:picLocks noChangeAspect="1" noChangeArrowheads="1"/>
          </p:cNvPicPr>
          <p:nvPr/>
        </p:nvPicPr>
        <p:blipFill>
          <a:blip r:embed="rId2" cstate="print"/>
          <a:srcRect l="27660" t="3796" b="83733"/>
          <a:stretch>
            <a:fillRect/>
          </a:stretch>
        </p:blipFill>
        <p:spPr bwMode="auto">
          <a:xfrm>
            <a:off x="0" y="404664"/>
            <a:ext cx="7452320" cy="165618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549775" y="2142148"/>
            <a:ext cx="666736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Как к 9 красным треугольникам прибавить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синих?</a:t>
            </a:r>
          </a:p>
          <a:p>
            <a:pPr marL="514350" indent="-514350">
              <a:buAutoNum type="arabicParenR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Сначала дополним 9 до 10. 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9+1=10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2) Вспомним, что 2 – это 1 и 1.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Уже прибавили 1, значит, надо прибавить ещё 1.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10+1=11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 rot="10800000" flipV="1">
            <a:off x="179512" y="517403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9 + 2 =  11</a:t>
            </a:r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683568" y="5492322"/>
            <a:ext cx="180000" cy="504000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892881" y="5492322"/>
            <a:ext cx="216024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39552" y="5996322"/>
            <a:ext cx="25515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892881" y="5989929"/>
            <a:ext cx="36383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938521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2638129"/>
              </p:ext>
            </p:extLst>
          </p:nvPr>
        </p:nvGraphicFramePr>
        <p:xfrm>
          <a:off x="323523" y="332656"/>
          <a:ext cx="8517210" cy="1440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517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17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172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172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5172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5172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5172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5172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51721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851721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72008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008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Равнобедренный треугольник 2"/>
          <p:cNvSpPr/>
          <p:nvPr/>
        </p:nvSpPr>
        <p:spPr>
          <a:xfrm>
            <a:off x="322391" y="332447"/>
            <a:ext cx="793225" cy="576273"/>
          </a:xfrm>
          <a:prstGeom prst="triangle">
            <a:avLst>
              <a:gd name="adj" fmla="val 53493"/>
            </a:avLst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1187624" y="332447"/>
            <a:ext cx="793225" cy="576273"/>
          </a:xfrm>
          <a:prstGeom prst="triangle">
            <a:avLst>
              <a:gd name="adj" fmla="val 53493"/>
            </a:avLst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2024194" y="362860"/>
            <a:ext cx="793225" cy="576273"/>
          </a:xfrm>
          <a:prstGeom prst="triangle">
            <a:avLst>
              <a:gd name="adj" fmla="val 53493"/>
            </a:avLst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2913388" y="362859"/>
            <a:ext cx="793225" cy="576273"/>
          </a:xfrm>
          <a:prstGeom prst="triangle">
            <a:avLst>
              <a:gd name="adj" fmla="val 53493"/>
            </a:avLst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3730660" y="349006"/>
            <a:ext cx="793225" cy="576273"/>
          </a:xfrm>
          <a:prstGeom prst="triangle">
            <a:avLst>
              <a:gd name="adj" fmla="val 53493"/>
            </a:avLst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4604276" y="349005"/>
            <a:ext cx="793225" cy="576273"/>
          </a:xfrm>
          <a:prstGeom prst="triangle">
            <a:avLst>
              <a:gd name="adj" fmla="val 53493"/>
            </a:avLst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внобедренный треугольник 8"/>
          <p:cNvSpPr/>
          <p:nvPr/>
        </p:nvSpPr>
        <p:spPr>
          <a:xfrm>
            <a:off x="5477892" y="362860"/>
            <a:ext cx="793225" cy="576273"/>
          </a:xfrm>
          <a:prstGeom prst="triangle">
            <a:avLst>
              <a:gd name="adj" fmla="val 53493"/>
            </a:avLst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Равнобедренный треугольник 9"/>
          <p:cNvSpPr/>
          <p:nvPr/>
        </p:nvSpPr>
        <p:spPr>
          <a:xfrm>
            <a:off x="6341040" y="371035"/>
            <a:ext cx="793225" cy="576273"/>
          </a:xfrm>
          <a:prstGeom prst="triangle">
            <a:avLst>
              <a:gd name="adj" fmla="val 53493"/>
            </a:avLst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авнобедренный треугольник 10"/>
          <p:cNvSpPr/>
          <p:nvPr/>
        </p:nvSpPr>
        <p:spPr>
          <a:xfrm>
            <a:off x="7182359" y="371035"/>
            <a:ext cx="793225" cy="576273"/>
          </a:xfrm>
          <a:prstGeom prst="triangle">
            <a:avLst>
              <a:gd name="adj" fmla="val 53493"/>
            </a:avLst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8041711" y="371035"/>
            <a:ext cx="793225" cy="576273"/>
          </a:xfrm>
          <a:prstGeom prst="triangle">
            <a:avLst>
              <a:gd name="adj" fmla="val 53493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13" name="Равнобедренный треугольник 12"/>
          <p:cNvSpPr/>
          <p:nvPr/>
        </p:nvSpPr>
        <p:spPr>
          <a:xfrm>
            <a:off x="322390" y="1052631"/>
            <a:ext cx="793225" cy="576273"/>
          </a:xfrm>
          <a:prstGeom prst="triangle">
            <a:avLst>
              <a:gd name="adj" fmla="val 53493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14" name="Равнобедренный треугольник 13"/>
          <p:cNvSpPr/>
          <p:nvPr/>
        </p:nvSpPr>
        <p:spPr>
          <a:xfrm>
            <a:off x="1174545" y="1088515"/>
            <a:ext cx="793225" cy="576273"/>
          </a:xfrm>
          <a:prstGeom prst="triangle">
            <a:avLst>
              <a:gd name="adj" fmla="val 53493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15" name="Равнобедренный треугольник 14"/>
          <p:cNvSpPr/>
          <p:nvPr/>
        </p:nvSpPr>
        <p:spPr>
          <a:xfrm>
            <a:off x="2081038" y="1082835"/>
            <a:ext cx="793225" cy="576273"/>
          </a:xfrm>
          <a:prstGeom prst="triangle">
            <a:avLst>
              <a:gd name="adj" fmla="val 53493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549775" y="2142148"/>
            <a:ext cx="666736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Как к 9 синим треугольникам прибавить 4 красных?</a:t>
            </a:r>
          </a:p>
          <a:p>
            <a:pPr marL="514350" indent="-514350">
              <a:buAutoNum type="arabicParenR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Сначала дополним 9 до 10. 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9+1=10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2) Вспомним, что 4 – это 1 и 3.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Уже прибавили 1, значит, надо прибавить ещё 3.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10+3=13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 rot="10800000" flipV="1">
            <a:off x="179512" y="517403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9 + 4 =  13</a:t>
            </a:r>
          </a:p>
        </p:txBody>
      </p:sp>
      <p:cxnSp>
        <p:nvCxnSpPr>
          <p:cNvPr id="18" name="Прямая со стрелкой 17"/>
          <p:cNvCxnSpPr/>
          <p:nvPr/>
        </p:nvCxnSpPr>
        <p:spPr>
          <a:xfrm flipH="1">
            <a:off x="683568" y="5492322"/>
            <a:ext cx="180000" cy="504000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892881" y="5492322"/>
            <a:ext cx="216024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467544" y="5953987"/>
            <a:ext cx="27651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1079592" y="5953987"/>
            <a:ext cx="1723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522581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188640"/>
            <a:ext cx="37512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РАССУЖДАЯ ТАК ЖЕ ,ВЫЧИСЛИ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23528" y="764704"/>
            <a:ext cx="2088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9 + 3 =  12</a:t>
            </a:r>
          </a:p>
        </p:txBody>
      </p:sp>
      <p:cxnSp>
        <p:nvCxnSpPr>
          <p:cNvPr id="4" name="Прямая со стрелкой 3"/>
          <p:cNvCxnSpPr/>
          <p:nvPr/>
        </p:nvCxnSpPr>
        <p:spPr>
          <a:xfrm flipH="1">
            <a:off x="827584" y="1052736"/>
            <a:ext cx="144016" cy="360040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971600" y="1052736"/>
            <a:ext cx="216024" cy="360040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07504" y="1412776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9 + 1 + 2 = 12</a:t>
            </a:r>
            <a:endParaRPr lang="ru-RU" sz="2400" dirty="0"/>
          </a:p>
        </p:txBody>
      </p:sp>
      <p:sp>
        <p:nvSpPr>
          <p:cNvPr id="16" name="TextBox 15"/>
          <p:cNvSpPr txBox="1"/>
          <p:nvPr/>
        </p:nvSpPr>
        <p:spPr>
          <a:xfrm>
            <a:off x="3131840" y="847622"/>
            <a:ext cx="1440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8+4 = 12</a:t>
            </a:r>
            <a:endParaRPr lang="ru-RU" sz="2400" dirty="0"/>
          </a:p>
        </p:txBody>
      </p:sp>
      <p:cxnSp>
        <p:nvCxnSpPr>
          <p:cNvPr id="17" name="Прямая со стрелкой 16"/>
          <p:cNvCxnSpPr/>
          <p:nvPr/>
        </p:nvCxnSpPr>
        <p:spPr>
          <a:xfrm flipH="1">
            <a:off x="3491880" y="1129267"/>
            <a:ext cx="144016" cy="360040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3635896" y="1129267"/>
            <a:ext cx="216024" cy="360040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 flipH="1">
            <a:off x="2699792" y="1412776"/>
            <a:ext cx="2520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8</a:t>
            </a:r>
            <a:r>
              <a:rPr lang="ru-RU" sz="2400" dirty="0" smtClean="0"/>
              <a:t> + 2 + 2 = 12</a:t>
            </a:r>
            <a:endParaRPr lang="ru-RU" sz="2400" dirty="0"/>
          </a:p>
        </p:txBody>
      </p:sp>
      <p:sp>
        <p:nvSpPr>
          <p:cNvPr id="21" name="TextBox 20"/>
          <p:cNvSpPr txBox="1"/>
          <p:nvPr/>
        </p:nvSpPr>
        <p:spPr>
          <a:xfrm>
            <a:off x="323528" y="3284984"/>
            <a:ext cx="1944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8</a:t>
            </a:r>
            <a:r>
              <a:rPr lang="ru-RU" sz="2400" dirty="0" smtClean="0"/>
              <a:t> + 3 =  11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07504" y="3831735"/>
            <a:ext cx="48965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8</a:t>
            </a:r>
            <a:r>
              <a:rPr lang="ru-RU" sz="2400" dirty="0" smtClean="0"/>
              <a:t> + 2 + 1 = 11</a:t>
            </a:r>
            <a:endParaRPr lang="ru-RU" sz="2400" dirty="0"/>
          </a:p>
        </p:txBody>
      </p:sp>
      <p:cxnSp>
        <p:nvCxnSpPr>
          <p:cNvPr id="23" name="Прямая со стрелкой 22"/>
          <p:cNvCxnSpPr/>
          <p:nvPr/>
        </p:nvCxnSpPr>
        <p:spPr>
          <a:xfrm flipH="1">
            <a:off x="822470" y="3601291"/>
            <a:ext cx="144016" cy="360040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>
            <a:off x="1079612" y="3600903"/>
            <a:ext cx="216024" cy="360040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 rot="10800000" flipV="1">
            <a:off x="2982710" y="3194076"/>
            <a:ext cx="33894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7</a:t>
            </a:r>
            <a:r>
              <a:rPr lang="ru-RU" sz="2400" dirty="0" smtClean="0"/>
              <a:t> + 4 =  11</a:t>
            </a:r>
          </a:p>
        </p:txBody>
      </p:sp>
      <p:cxnSp>
        <p:nvCxnSpPr>
          <p:cNvPr id="29" name="Прямая со стрелкой 28"/>
          <p:cNvCxnSpPr/>
          <p:nvPr/>
        </p:nvCxnSpPr>
        <p:spPr>
          <a:xfrm flipH="1">
            <a:off x="3518547" y="3515816"/>
            <a:ext cx="144016" cy="360040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>
            <a:off x="3743908" y="3517622"/>
            <a:ext cx="216024" cy="360040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2893650" y="3780923"/>
            <a:ext cx="48965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7</a:t>
            </a:r>
            <a:r>
              <a:rPr lang="ru-RU" sz="2400" dirty="0" smtClean="0"/>
              <a:t> + 3 + 1 = 11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5006347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332656"/>
            <a:ext cx="799288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-Ребята, удобно ли постоянно так подробно разбирать каждый пример? </a:t>
            </a:r>
          </a:p>
          <a:p>
            <a:pPr>
              <a:buFontTx/>
              <a:buChar char="-"/>
            </a:pPr>
            <a:r>
              <a:rPr lang="ru-RU" sz="3200" dirty="0" smtClean="0"/>
              <a:t>Неудобно.</a:t>
            </a:r>
          </a:p>
          <a:p>
            <a:pPr>
              <a:buFontTx/>
              <a:buChar char="-"/>
            </a:pPr>
            <a:r>
              <a:rPr lang="ru-RU" sz="3200" dirty="0" smtClean="0"/>
              <a:t>Поэтому</a:t>
            </a:r>
            <a:r>
              <a:rPr lang="ru-RU" sz="3200" dirty="0"/>
              <a:t>, чтобы быстрее решать, нужно их выучить</a:t>
            </a:r>
            <a:r>
              <a:rPr lang="ru-RU" sz="3200" dirty="0" smtClean="0"/>
              <a:t>.</a:t>
            </a:r>
            <a:endParaRPr lang="ru-RU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539552" y="2887201"/>
            <a:ext cx="522460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9+2=11             7+4=11</a:t>
            </a:r>
          </a:p>
          <a:p>
            <a:r>
              <a:rPr lang="ru-RU" sz="3200" dirty="0" smtClean="0">
                <a:solidFill>
                  <a:srgbClr val="FF0000"/>
                </a:solidFill>
              </a:rPr>
              <a:t>9+3=12             8+4=12</a:t>
            </a:r>
          </a:p>
          <a:p>
            <a:r>
              <a:rPr lang="ru-RU" sz="3200" dirty="0" smtClean="0">
                <a:solidFill>
                  <a:srgbClr val="FF0000"/>
                </a:solidFill>
              </a:rPr>
              <a:t>8+3=11              9+4=13             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940152" y="5517232"/>
            <a:ext cx="21888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Записать и выучить.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708649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332656"/>
            <a:ext cx="799288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-Ребята, удобно ли постоянно так подробно разбирать каждый пример? </a:t>
            </a:r>
          </a:p>
          <a:p>
            <a:pPr>
              <a:buFontTx/>
              <a:buChar char="-"/>
            </a:pPr>
            <a:r>
              <a:rPr lang="ru-RU" sz="3200" dirty="0" smtClean="0"/>
              <a:t>Неудобно.</a:t>
            </a:r>
          </a:p>
          <a:p>
            <a:pPr>
              <a:buFontTx/>
              <a:buChar char="-"/>
            </a:pPr>
            <a:r>
              <a:rPr lang="ru-RU" sz="3200" dirty="0" smtClean="0"/>
              <a:t>Поэтому</a:t>
            </a:r>
            <a:r>
              <a:rPr lang="ru-RU" sz="3200" dirty="0"/>
              <a:t>, чтобы быстрее решать, нужно их выучить.</a:t>
            </a:r>
          </a:p>
          <a:p>
            <a:r>
              <a:rPr lang="ru-RU" sz="3200" b="1" dirty="0"/>
              <a:t>-</a:t>
            </a:r>
            <a:r>
              <a:rPr lang="ru-RU" sz="3200" dirty="0"/>
              <a:t>Посмотрите на примеры в красной рамке</a:t>
            </a:r>
            <a:r>
              <a:rPr lang="ru-RU" sz="3200" b="1" dirty="0"/>
              <a:t>. </a:t>
            </a:r>
            <a:r>
              <a:rPr lang="ru-RU" sz="3200" b="1" dirty="0">
                <a:solidFill>
                  <a:srgbClr val="C00000"/>
                </a:solidFill>
              </a:rPr>
              <a:t>Их надо выучить</a:t>
            </a:r>
            <a:r>
              <a:rPr lang="ru-RU" sz="3200" b="1" dirty="0" smtClean="0">
                <a:solidFill>
                  <a:srgbClr val="C00000"/>
                </a:solidFill>
              </a:rPr>
              <a:t>!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987824" y="5661248"/>
            <a:ext cx="54513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/>
              <a:t>Запишите</a:t>
            </a:r>
            <a:r>
              <a:rPr lang="ru-RU" sz="2400" dirty="0" smtClean="0"/>
              <a:t> примеры в тетрадь в столбик</a:t>
            </a:r>
            <a:endParaRPr lang="ru-RU" sz="2400" dirty="0"/>
          </a:p>
        </p:txBody>
      </p:sp>
      <p:pic>
        <p:nvPicPr>
          <p:cNvPr id="4097" name="Picture 1" descr="C:\Users\Стас\Desktop\ДО 1Б\математика\Новая папка\66.jpg"/>
          <p:cNvPicPr>
            <a:picLocks noChangeAspect="1" noChangeArrowheads="1"/>
          </p:cNvPicPr>
          <p:nvPr/>
        </p:nvPicPr>
        <p:blipFill>
          <a:blip r:embed="rId2" cstate="print"/>
          <a:srcRect l="27705" t="28073" b="65174"/>
          <a:stretch>
            <a:fillRect/>
          </a:stretch>
        </p:blipFill>
        <p:spPr bwMode="auto">
          <a:xfrm>
            <a:off x="179512" y="3933056"/>
            <a:ext cx="8676456" cy="10801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823</TotalTime>
  <Words>420</Words>
  <Application>Microsoft Office PowerPoint</Application>
  <PresentationFormat>Экран (4:3)</PresentationFormat>
  <Paragraphs>71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Arial</vt:lpstr>
      <vt:lpstr>Franklin Gothic Book</vt:lpstr>
      <vt:lpstr>Franklin Gothic Medium</vt:lpstr>
      <vt:lpstr>Times New Roman</vt:lpstr>
      <vt:lpstr>Wingdings 2</vt:lpstr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стас жданов</dc:creator>
  <cp:lastModifiedBy>Татьяна</cp:lastModifiedBy>
  <cp:revision>29</cp:revision>
  <dcterms:created xsi:type="dcterms:W3CDTF">2020-04-09T21:13:55Z</dcterms:created>
  <dcterms:modified xsi:type="dcterms:W3CDTF">2020-05-29T05:23:48Z</dcterms:modified>
</cp:coreProperties>
</file>