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3" r:id="rId2"/>
    <p:sldId id="257" r:id="rId3"/>
    <p:sldId id="258" r:id="rId4"/>
    <p:sldId id="266" r:id="rId5"/>
    <p:sldId id="264" r:id="rId6"/>
    <p:sldId id="267" r:id="rId7"/>
    <p:sldId id="269" r:id="rId8"/>
    <p:sldId id="265" r:id="rId9"/>
    <p:sldId id="270" r:id="rId10"/>
    <p:sldId id="263" r:id="rId11"/>
    <p:sldId id="271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0F764F6-63BA-405E-B430-E9E71C9AC377}">
          <p14:sldIdLst>
            <p14:sldId id="273"/>
            <p14:sldId id="257"/>
            <p14:sldId id="258"/>
            <p14:sldId id="266"/>
            <p14:sldId id="264"/>
            <p14:sldId id="267"/>
            <p14:sldId id="269"/>
            <p14:sldId id="265"/>
            <p14:sldId id="270"/>
            <p14:sldId id="263"/>
            <p14:sldId id="271"/>
            <p14:sldId id="272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1" autoAdjust="0"/>
  </p:normalViewPr>
  <p:slideViewPr>
    <p:cSldViewPr snapToGrid="0">
      <p:cViewPr>
        <p:scale>
          <a:sx n="77" d="100"/>
          <a:sy n="77" d="100"/>
        </p:scale>
        <p:origin x="-37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23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1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12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99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83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677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283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466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85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5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1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0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2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5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5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29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25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8891B1F-305F-4109-83F0-4FFE37AF2D9A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5C2DF45-BC98-4DB3-B625-B9916B7B1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8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768" y="494270"/>
            <a:ext cx="9193427" cy="574589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«Мыловарение </a:t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домашних условиях»</a:t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реальным экспериментом)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Матузков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Владислав</a:t>
            </a:r>
            <a:b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</a:t>
            </a:r>
            <a:r>
              <a:rPr lang="ru-RU" sz="2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учАЩИЙСЯ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9«Б» класса 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РУКОВОДИТЕЛЬ: КОЛОДЬКО В.Н.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УЧИТЕЛЬ ХИМИИ И БИОЛОГИИ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1648" y="91569"/>
            <a:ext cx="7228703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Муниципальное бюджетное общеобразовательное учреждение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Орловская средняя общеобразовательная школа № 3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Белозерова\Desktop\Проект Мыловарение. Матузков Влад, 9Б\IMG_20200423_1746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222" y="778475"/>
            <a:ext cx="2882799" cy="527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48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301" y="108858"/>
            <a:ext cx="3856142" cy="25246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1827" y="108858"/>
            <a:ext cx="3856142" cy="3182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7598" y="108858"/>
            <a:ext cx="4007242" cy="3612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028" y="2650672"/>
            <a:ext cx="3925356" cy="4207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384" y="3494314"/>
            <a:ext cx="4083443" cy="33636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58" y="2490107"/>
            <a:ext cx="3977184" cy="45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50371"/>
            <a:ext cx="10494454" cy="1251859"/>
          </a:xfrm>
        </p:spPr>
        <p:txBody>
          <a:bodyPr>
            <a:normAutofit fontScale="90000"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Мои результаты </a:t>
            </a:r>
            <a: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меня получилось ароматное и яркое мыло, оно предназначено для мытья рук и тела. </a:t>
            </a:r>
            <a:endParaRPr lang="ru-RU" sz="3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19" y="1502230"/>
            <a:ext cx="6183710" cy="5259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75" y="1502230"/>
            <a:ext cx="5682344" cy="525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0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1211642"/>
            <a:ext cx="6651796" cy="4802569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20000"/>
              </a:lnSpc>
              <a:spcBef>
                <a:spcPts val="1000"/>
              </a:spcBef>
            </a:pP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                                        Вывод </a:t>
            </a:r>
            <a: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 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была очень интересна, увлекательна и необычна.    Теперь я буду мыться мылом, которое сделал своими руками.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процессе этой работы я узнал много нового и интересного. 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 можно делать мыло своими руками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86"/>
          <a:stretch/>
        </p:blipFill>
        <p:spPr>
          <a:xfrm>
            <a:off x="7565572" y="950976"/>
            <a:ext cx="4572000" cy="464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1369" y="957432"/>
            <a:ext cx="1094169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alt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Изучение процесса мыловарения, изготовление мыла своими руками в домашних условиях.</a:t>
            </a:r>
          </a:p>
          <a:p>
            <a:r>
              <a:rPr lang="ru-RU" alt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Исследование: </a:t>
            </a:r>
            <a:endParaRPr lang="ru-RU" alt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мыла.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изобретения мыла.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мыла.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продукт собственного приготовления.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57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7589" y="646331"/>
            <a:ext cx="8964754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200" b="1" dirty="0" smtClean="0"/>
              <a:t>М</a:t>
            </a:r>
            <a:r>
              <a:rPr lang="ru-RU" altLang="ru-RU" sz="2800" b="1" dirty="0" smtClean="0"/>
              <a:t>ыло</a:t>
            </a:r>
            <a:r>
              <a:rPr lang="ru-RU" altLang="ru-RU" sz="2800" dirty="0" smtClean="0"/>
              <a:t>-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растворяющаяся в воде моющая масса, получаемая соединением жиров и щелочей, используемая либо как косметическое средство-для очищения и ухода за кожей, либо как средство бытовой химии-моющего средства.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Основными компонентами мыла являются растворимые соли предельных (насыщенных) жирных кислот, например стеарат натрия. Иногда в мыло добавляют различные масла и глицерин для придания определённой консистенции, цвета, густоты и качеств.</a:t>
            </a:r>
            <a:endParaRPr lang="ru-RU" alt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из вариантов химического состава твёрдого мыла- С17Н35СОО</a:t>
            </a:r>
            <a:r>
              <a:rPr lang="en-US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Жидкого мыла-С17Н35СООК</a:t>
            </a:r>
          </a:p>
          <a:p>
            <a:pPr algn="just"/>
            <a:endParaRPr lang="ru-RU" alt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alt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alt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8161" y="184665"/>
            <a:ext cx="283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cap="all" dirty="0" err="1" smtClean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СОстав</a:t>
            </a:r>
            <a:r>
              <a:rPr lang="ru-RU" sz="2400" b="1" i="1" cap="all" dirty="0" smtClean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2400" b="1" i="1" cap="all" dirty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мыла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96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202" y="704334"/>
            <a:ext cx="10364451" cy="4922403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i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                       ИСТОРИЯ изготовления мыла</a:t>
            </a:r>
            <a:r>
              <a:rPr lang="ru-RU" sz="2400" b="1" i="1" dirty="0" smtClean="0">
                <a:latin typeface="Arial Black" panose="020B0A04020102020204" pitchFamily="34" charset="0"/>
              </a:rPr>
              <a:t/>
            </a:r>
            <a:br>
              <a:rPr lang="ru-RU" sz="2400" b="1" i="1" dirty="0" smtClean="0">
                <a:latin typeface="Arial Black" panose="020B0A04020102020204" pitchFamily="34" charset="0"/>
              </a:rPr>
            </a:br>
            <a:r>
              <a:rPr lang="ru-RU" sz="2400" b="1" i="1" dirty="0" smtClean="0">
                <a:latin typeface="Arial Black" panose="020B0A04020102020204" pitchFamily="34" charset="0"/>
              </a:rPr>
              <a:t/>
            </a:r>
            <a:br>
              <a:rPr lang="ru-RU" sz="2400" b="1" i="1" dirty="0" smtClean="0">
                <a:latin typeface="Arial Black" panose="020B0A04020102020204" pitchFamily="34" charset="0"/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имеющимся данным, мыло изготовлялось ещё в древнем Шумере и Вавилоне (около 2800г. до </a:t>
            </a:r>
            <a:r>
              <a:rPr lang="ru-RU" sz="2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н.э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Описания технологии приготовления мыла найдены в Месопотамии на глиняных табличках. Египетский папирус середины второго тысячелетия до н.э. свидетельствуют, что египтяне регулярно мылись с помощью мыла. 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Легенда гласит , что само слово 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soap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(мыло) произошло от названия  горы Сапо в древнем Риме, где совершались жертвоприношения богам.</a:t>
            </a:r>
            <a:b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Что касается Руси, то здесь секреты изготовления мыла унаследовали от Византии, а собственные мастера- мыловары появились только в 19 столетии. Известно, что Гаврила Ондреев завёл в Твери поварню мыльную с котлом для варки мыла</a:t>
            </a:r>
            <a:r>
              <a:rPr lang="ru-RU" sz="2700" b="1" dirty="0" smtClean="0"/>
              <a:t>.</a:t>
            </a:r>
            <a:endParaRPr lang="ru-RU" sz="2700" b="1" dirty="0"/>
          </a:p>
        </p:txBody>
      </p:sp>
    </p:spTree>
    <p:extLst>
      <p:ext uri="{BB962C8B-B14F-4D97-AF65-F5344CB8AC3E}">
        <p14:creationId xmlns:p14="http://schemas.microsoft.com/office/powerpoint/2010/main" val="17014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030" y="228601"/>
            <a:ext cx="7990113" cy="6183085"/>
          </a:xfrm>
        </p:spPr>
        <p:txBody>
          <a:bodyPr>
            <a:noAutofit/>
          </a:bodyPr>
          <a:lstStyle/>
          <a:p>
            <a:r>
              <a:rPr lang="ru-RU" b="1" i="1" dirty="0" err="1" smtClean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вИды</a:t>
            </a:r>
            <a:r>
              <a:rPr lang="ru-RU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j-ea"/>
                <a:cs typeface="+mj-cs"/>
              </a:rPr>
              <a:t> мыла </a:t>
            </a:r>
          </a:p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Хозяйственное мыло</a:t>
            </a:r>
          </a:p>
          <a:p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При охлаждении клеевого мыла получается хозяйственное мыло. Твёрдое мыло содержит 40-72% основного вещества, 0,1-0,2% свободной щелочи, 1-2% свободных карбонатов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К, 0,5-1,5% нерастворимого в воде остатка.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 descr="http://zelenograd.i-mne.com/js/tinymce/editor_upload/moskva.i-mne.com/articles/soapsss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5429" y="598714"/>
            <a:ext cx="3744685" cy="340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0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560" y="1037967"/>
            <a:ext cx="8492954" cy="5344679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/>
              <a:t> </a:t>
            </a:r>
            <a:r>
              <a:rPr lang="ru-RU" sz="4000" b="1" dirty="0" smtClean="0"/>
              <a:t>                       Жидкое мыло</a:t>
            </a:r>
            <a:br>
              <a:rPr lang="ru-RU" sz="4000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консистенции является вязкой жидкостью.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 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химическому составу большинство сортов жидкого мыла заметно отличаются от твёрдого мыла и ближе к шампуням, в частности, включают синтетические ПАВ, а также смягчающие кожу средства и отдушки.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Жидкое 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мыло используется в качестве моющего средства, для мытья рук, как гель для ухода за телом и антибактериальное средство.</a:t>
            </a:r>
            <a:b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https://irecommend.ru/sites/default/files/imagecache/copyright1/user-images/1013608/bfTicTfQWH0Ahhi8dz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302" y="902043"/>
            <a:ext cx="3444941" cy="528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7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401" y="744438"/>
            <a:ext cx="10364451" cy="4552197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20000"/>
              </a:lnSpc>
              <a:spcBef>
                <a:spcPts val="1000"/>
              </a:spcBef>
            </a:pP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          создание продукта собственного изготовления</a:t>
            </a:r>
            <a: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Для приготовления мыла ручной работы я использовал: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Мыльную основу - уже готовое мыло, только без цвета и запаха</a:t>
            </a:r>
            <a:b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Ароматизатор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красители,  глицерин, формочки, палочки для перемешивания, контейнер для нагревания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2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12" y="0"/>
            <a:ext cx="5649688" cy="4495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707" y="0"/>
            <a:ext cx="5736770" cy="44087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633" y="3341915"/>
            <a:ext cx="6117841" cy="351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4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132" y="470236"/>
            <a:ext cx="10886927" cy="4846112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20000"/>
              </a:lnSpc>
              <a:spcBef>
                <a:spcPts val="1000"/>
              </a:spcBef>
            </a:pP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     технология   получения   мыла  в  домашних   условиях </a:t>
            </a:r>
            <a:b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200" b="1" i="1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2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   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Делать мыло из мыльной основы очень просто, нужно расплавить основу в микроволновой печи при минимальной мощности -  30 сек., затем добавить всё что нужно, быстро перемешивая, красители, ароматизаторы, масла, и залить в специальную форму. Далее оставляем остывать в течении 1 часа, остывшее мыло извлекаем из формы и всё готово…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2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0</TotalTime>
  <Words>144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 ПРОЕКТ «Мыловарение  в домашних условиях» (С реальным экспериментом)                  подготовил: Матузков Владислав                                                    учАЩИЙСЯ  9«Б» класса   РУКОВОДИТЕЛЬ: КОЛОДЬКО В.Н.                                                    УЧИТЕЛЬ ХИМИИ И БИОЛОГИИ</vt:lpstr>
      <vt:lpstr>Презентация PowerPoint</vt:lpstr>
      <vt:lpstr>Презентация PowerPoint</vt:lpstr>
      <vt:lpstr>                        ИСТОРИЯ изготовления мыла        По имеющимся данным, мыло изготовлялось ещё в древнем Шумере и Вавилоне (около 2800г. до н.э).  Описания технологии приготовления мыла найдены в Месопотамии на глиняных табличках. Египетский папирус середины второго тысячелетия до н.э. свидетельствуют, что египтяне регулярно мылись с помощью мыла.        Легенда гласит , что само слово soap(мыло) произошло от названия  горы Сапо в древнем Риме, где совершались жертвоприношения богам.      Что касается Руси, то здесь секреты изготовления мыла унаследовали от Византии, а собственные мастера- мыловары появились только в 19 столетии. Известно, что Гаврила Ондреев завёл в Твери поварню мыльную с котлом для варки мыла.</vt:lpstr>
      <vt:lpstr>Презентация PowerPoint</vt:lpstr>
      <vt:lpstr>                        Жидкое мыло     По консистенции является вязкой жидкостью.     По химическому составу большинство сортов жидкого мыла заметно отличаются от твёрдого мыла и ближе к шампуням, в частности, включают синтетические ПАВ, а также смягчающие кожу средства и отдушки.    Жидкое мыло используется в качестве моющего средства, для мытья рук, как гель для ухода за телом и антибактериальное средство. </vt:lpstr>
      <vt:lpstr>          создание продукта собственного изготовления     Для приготовления мыла ручной работы я использовал: Мыльную основу - уже готовое мыло, только без цвета и запаха Ароматизатор, красители,  глицерин, формочки, палочки для перемешивания, контейнер для нагревания.</vt:lpstr>
      <vt:lpstr>Презентация PowerPoint</vt:lpstr>
      <vt:lpstr>        технология   получения   мыла  в  домашних   условиях      Делать мыло из мыльной основы очень просто, нужно расплавить основу в микроволновой печи при минимальной мощности -  30 сек., затем добавить всё что нужно, быстро перемешивая, красители, ароматизаторы, масла, и залить в специальную форму. Далее оставляем остывать в течении 1 часа, остывшее мыло извлекаем из формы и всё готово…</vt:lpstr>
      <vt:lpstr>Презентация PowerPoint</vt:lpstr>
      <vt:lpstr>Мои результаты  у меня получилось ароматное и яркое мыло, оно предназначено для мытья рук и тела. </vt:lpstr>
      <vt:lpstr>                                        Вывод    работа была очень интересна, увлекательна и необычна.    Теперь я буду мыться мылом, которое сделал своими руками.   В процессе этой работы я узнал много нового и интересного.    Самостоятельно дома можно делать мыло своими руками.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мыла в домашних условиях</dc:title>
  <dc:creator>Евгений</dc:creator>
  <cp:lastModifiedBy>Белозерова</cp:lastModifiedBy>
  <cp:revision>32</cp:revision>
  <dcterms:created xsi:type="dcterms:W3CDTF">2020-04-18T15:39:45Z</dcterms:created>
  <dcterms:modified xsi:type="dcterms:W3CDTF">2020-05-29T18:39:03Z</dcterms:modified>
</cp:coreProperties>
</file>