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1" r:id="rId5"/>
    <p:sldId id="260" r:id="rId6"/>
    <p:sldId id="267" r:id="rId7"/>
    <p:sldId id="268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741BE8-DF2D-4AFC-8101-2E3C09D8749E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4A0187-6A8F-4FC2-9EC9-B54F458BE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621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A369-83EA-45B7-99FD-E242595D31D6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261B-D6B6-4612-A162-623405D2B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094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A369-83EA-45B7-99FD-E242595D31D6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261B-D6B6-4612-A162-623405D2B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312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A369-83EA-45B7-99FD-E242595D31D6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261B-D6B6-4612-A162-623405D2B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842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A369-83EA-45B7-99FD-E242595D31D6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261B-D6B6-4612-A162-623405D2B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346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A369-83EA-45B7-99FD-E242595D31D6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261B-D6B6-4612-A162-623405D2B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233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A369-83EA-45B7-99FD-E242595D31D6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261B-D6B6-4612-A162-623405D2B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435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A369-83EA-45B7-99FD-E242595D31D6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261B-D6B6-4612-A162-623405D2B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369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A369-83EA-45B7-99FD-E242595D31D6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261B-D6B6-4612-A162-623405D2B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102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A369-83EA-45B7-99FD-E242595D31D6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261B-D6B6-4612-A162-623405D2B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799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A369-83EA-45B7-99FD-E242595D31D6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261B-D6B6-4612-A162-623405D2B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042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A369-83EA-45B7-99FD-E242595D31D6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261B-D6B6-4612-A162-623405D2B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12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0A369-83EA-45B7-99FD-E242595D31D6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B261B-D6B6-4612-A162-623405D2B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502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483" y="1124744"/>
            <a:ext cx="909306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/>
              <a:t>22 апреля</a:t>
            </a:r>
            <a:endParaRPr lang="ru-RU" sz="4800" b="1" dirty="0" smtClean="0"/>
          </a:p>
          <a:p>
            <a:pPr algn="ctr"/>
            <a:r>
              <a:rPr lang="ru-RU" sz="4800" b="1" dirty="0" smtClean="0"/>
              <a:t>Классная работа</a:t>
            </a:r>
          </a:p>
          <a:p>
            <a:pPr algn="ctr"/>
            <a:r>
              <a:rPr lang="ru-RU" sz="4800" b="1" u="sng" dirty="0" smtClean="0"/>
              <a:t>Решение </a:t>
            </a:r>
            <a:r>
              <a:rPr lang="ru-RU" sz="4800" b="1" u="sng" dirty="0" smtClean="0"/>
              <a:t>квадратных неравенств</a:t>
            </a:r>
            <a:endParaRPr lang="ru-RU" sz="4800" b="1" u="sng" dirty="0"/>
          </a:p>
        </p:txBody>
      </p:sp>
    </p:spTree>
    <p:extLst>
      <p:ext uri="{BB962C8B-B14F-4D97-AF65-F5344CB8AC3E}">
        <p14:creationId xmlns:p14="http://schemas.microsoft.com/office/powerpoint/2010/main" val="3505047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4.infourok.ru/uploads/ex/120b/00067aaa-3b562118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711711" cy="578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072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prezentacii.info/wp-content/uploads/2015/11/UdVEM2B7NG4FoMbG/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4251"/>
            <a:ext cx="8424936" cy="6505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311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7009" y="620688"/>
            <a:ext cx="75608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3074" name="Picture 2" descr="https://sun9-16.userapi.com/c857524/v857524044/1d9b73/TXUNV49G6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1" y="260648"/>
            <a:ext cx="5093582" cy="6234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745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un9-54.userapi.com/c857328/v857328044/16e69d/0akHwYFIam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6632"/>
            <a:ext cx="4924444" cy="656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128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un9-67.userapi.com/c858324/v858324044/1e1ef1/xxFnGF_GO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6632"/>
            <a:ext cx="4960448" cy="6613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5968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un9-21.userapi.com/c855728/v855728044/23063c/UF9xgJbJis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88640"/>
            <a:ext cx="4968552" cy="6432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338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260649"/>
            <a:ext cx="7992889" cy="1080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 descr="https://cf2.ppt-online.org/files2/slide/x/xQKPLJk24RzAcXOw7NnSubUVyEfh9MdIt51eG6lrY/slide-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51909"/>
            <a:ext cx="8183214" cy="612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100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8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2020-04-14T16:37:02Z</dcterms:created>
  <dcterms:modified xsi:type="dcterms:W3CDTF">2020-04-21T13:57:23Z</dcterms:modified>
</cp:coreProperties>
</file>