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500306"/>
            <a:ext cx="8229600" cy="1143000"/>
          </a:xfrm>
        </p:spPr>
        <p:txBody>
          <a:bodyPr/>
          <a:lstStyle/>
          <a:p>
            <a:r>
              <a:rPr lang="ru-RU" b="1" dirty="0" smtClean="0"/>
              <a:t>Йога для начинающих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857232"/>
            <a:ext cx="5786446" cy="121443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Вирабхадрасана</a:t>
            </a:r>
            <a:r>
              <a:rPr lang="ru-RU" b="1" dirty="0" smtClean="0"/>
              <a:t>, или поза воина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Рисунок 2" descr="hbjyR2d8q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285992"/>
            <a:ext cx="5524507" cy="41433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928670"/>
            <a:ext cx="4686304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Триконасана</a:t>
            </a:r>
            <a:r>
              <a:rPr lang="ru-RU" b="1" dirty="0" smtClean="0"/>
              <a:t>, или поза треугольника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Рисунок 2" descr="N3hXLTv4Iic.jpg"/>
          <p:cNvPicPr>
            <a:picLocks noChangeAspect="1"/>
          </p:cNvPicPr>
          <p:nvPr/>
        </p:nvPicPr>
        <p:blipFill>
          <a:blip r:embed="rId2" cstate="print"/>
          <a:srcRect t="8230" r="7407"/>
          <a:stretch>
            <a:fillRect/>
          </a:stretch>
        </p:blipFill>
        <p:spPr>
          <a:xfrm>
            <a:off x="2714612" y="2232413"/>
            <a:ext cx="6222799" cy="46255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1944" y="1214422"/>
            <a:ext cx="4972056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err="1" smtClean="0"/>
              <a:t>Врикшасана</a:t>
            </a:r>
            <a:r>
              <a:rPr lang="ru-RU" b="1" dirty="0" smtClean="0"/>
              <a:t>, или поза дерева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k2WfehiediE.jpg"/>
          <p:cNvPicPr>
            <a:picLocks noChangeAspect="1"/>
          </p:cNvPicPr>
          <p:nvPr/>
        </p:nvPicPr>
        <p:blipFill>
          <a:blip r:embed="rId2" cstate="print"/>
          <a:srcRect l="7407" t="6944" r="1851" b="5555"/>
          <a:stretch>
            <a:fillRect/>
          </a:stretch>
        </p:blipFill>
        <p:spPr>
          <a:xfrm>
            <a:off x="4143372" y="2081859"/>
            <a:ext cx="3714776" cy="47761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630" y="857232"/>
            <a:ext cx="518637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Адхо</a:t>
            </a:r>
            <a:r>
              <a:rPr lang="ru-RU" b="1" dirty="0" smtClean="0"/>
              <a:t> </a:t>
            </a:r>
            <a:r>
              <a:rPr lang="ru-RU" b="1" dirty="0" err="1" smtClean="0"/>
              <a:t>мукха</a:t>
            </a:r>
            <a:r>
              <a:rPr lang="ru-RU" b="1" dirty="0" smtClean="0"/>
              <a:t> </a:t>
            </a:r>
            <a:r>
              <a:rPr lang="ru-RU" b="1" dirty="0" err="1" smtClean="0"/>
              <a:t>шванасана</a:t>
            </a:r>
            <a:r>
              <a:rPr lang="ru-RU" b="1" dirty="0" smtClean="0"/>
              <a:t>, или собака мордой вниз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Рисунок 2" descr="ld1Xg76w2q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2357430"/>
            <a:ext cx="6000760" cy="45005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Йога для начинающих</vt:lpstr>
      <vt:lpstr>Вирабхадрасана, или поза воина </vt:lpstr>
      <vt:lpstr>Триконасана, или поза треугольника </vt:lpstr>
      <vt:lpstr>Врикшасана, или поза дерева  </vt:lpstr>
      <vt:lpstr>Адхо мукха шванасана, или собака мордой вниз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Йога для начинающих</dc:title>
  <dc:creator>днс</dc:creator>
  <cp:lastModifiedBy>днс</cp:lastModifiedBy>
  <cp:revision>1</cp:revision>
  <dcterms:created xsi:type="dcterms:W3CDTF">2020-05-15T12:53:05Z</dcterms:created>
  <dcterms:modified xsi:type="dcterms:W3CDTF">2020-05-15T13:01:15Z</dcterms:modified>
</cp:coreProperties>
</file>