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8CB9C-CCCF-4F7A-B34C-20EE866FD66C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E2F27-D13A-403F-8251-CFB3CCADC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  <a:t>Первая помощь </a:t>
            </a:r>
            <a:b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  <a:t>при черепно-мозговой травме</a:t>
            </a:r>
            <a:endParaRPr lang="ru-RU" sz="4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" name="Picture 2" descr="C:\Users\User\Desktop\ПМ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73503"/>
            <a:ext cx="2285984" cy="2539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В результате ушиба головы у подростка появились тошнота и рвота, нарушились координация движений и зрение</a:t>
            </a:r>
            <a:r>
              <a:rPr lang="ru-RU" i="1" dirty="0" smtClean="0"/>
              <a:t>. </a:t>
            </a:r>
          </a:p>
          <a:p>
            <a:pPr algn="ctr">
              <a:buNone/>
            </a:pPr>
            <a:endParaRPr lang="ru-RU" sz="1300" i="1" dirty="0" smtClean="0"/>
          </a:p>
          <a:p>
            <a:r>
              <a:rPr lang="ru-RU" dirty="0" smtClean="0"/>
              <a:t>Определите вид травмы;</a:t>
            </a:r>
          </a:p>
          <a:p>
            <a:r>
              <a:rPr lang="ru-RU" dirty="0" smtClean="0"/>
              <a:t>Назовите причины, которые могли вызвать такую травму;</a:t>
            </a:r>
          </a:p>
          <a:p>
            <a:r>
              <a:rPr lang="ru-RU" dirty="0" smtClean="0"/>
              <a:t>Расскажите, какую помощь надо оказать подростку и чего в этой ситуации делать нельзя.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черепа</a:t>
            </a:r>
            <a:endParaRPr lang="ru-RU" dirty="0"/>
          </a:p>
        </p:txBody>
      </p:sp>
      <p:pic>
        <p:nvPicPr>
          <p:cNvPr id="2050" name="Picture 2" descr="C:\Users\User\Desktop\Строение череп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928802"/>
            <a:ext cx="6104381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Головной мозг</a:t>
            </a:r>
            <a:endParaRPr lang="ru-RU" dirty="0"/>
          </a:p>
        </p:txBody>
      </p:sp>
      <p:sp>
        <p:nvSpPr>
          <p:cNvPr id="3077" name="AutoShape 5" descr="ÐÐ°ÑÑÐ¸Ð½ÐºÐ¸ Ð¿Ð¾ Ð·Ð°Ð¿ÑÐ¾ÑÑ Ð¾ÑÐ´ÐµÐ»Ñ Ð³Ð¾Ð»Ð¾Ð²Ð½Ð¾Ð³Ð¾ Ð¼Ð¾Ð·Ð³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 descr="ÐÐ°ÑÑÐ¸Ð½ÐºÐ¸ Ð¿Ð¾ Ð·Ð°Ð¿ÑÐ¾ÑÑ Ð¾ÑÐ´ÐµÐ»Ñ Ð³Ð¾Ð»Ð¾Ð²Ð½Ð¾Ð³Ð¾ Ð¼Ð¾Ð·Ð³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1" name="AutoShape 9" descr="ÐÐ°ÑÑÐ¸Ð½ÐºÐ¸ Ð¿Ð¾ Ð·Ð°Ð¿ÑÐ¾ÑÑ Ð¾ÑÐ´ÐµÐ»Ñ Ð³Ð¾Ð»Ð¾Ð²Ð½Ð¾Ð³Ð¾ Ð¼Ð¾Ð·Ð³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 descr="ÐÐ°ÑÑÐ¸Ð½ÐºÐ¸ Ð¿Ð¾ Ð·Ð°Ð¿ÑÐ¾ÑÑ Ð¾ÑÐ´ÐµÐ»Ñ Ð³Ð¾Ð»Ð¾Ð²Ð½Ð¾Ð³Ð¾ Ð¼Ð¾Ð·Ð³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357430"/>
            <a:ext cx="4181475" cy="2924176"/>
          </a:xfrm>
          <a:prstGeom prst="rect">
            <a:avLst/>
          </a:prstGeom>
          <a:noFill/>
        </p:spPr>
      </p:pic>
      <p:pic>
        <p:nvPicPr>
          <p:cNvPr id="3084" name="Picture 12" descr="C:\Users\User\Desktop\htmlconvd-GRMg8T_html_536167f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214554"/>
            <a:ext cx="411423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травм мозга</a:t>
            </a:r>
            <a:endParaRPr lang="ru-RU" dirty="0"/>
          </a:p>
        </p:txBody>
      </p:sp>
      <p:pic>
        <p:nvPicPr>
          <p:cNvPr id="5" name="Picture 5" descr="ÐÐ°ÑÑÐ¸Ð½ÐºÐ¸ Ð¿Ð¾ Ð·Ð°Ð¿ÑÐ¾ÑÑ ÑÐµÑÐµÐ¿Ð½Ð¾ Ð¼Ð¾Ð·Ð³Ð¾Ð²ÑÐµ ÑÑÐ°Ð²Ð¼Ñ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928802"/>
            <a:ext cx="6584882" cy="3500462"/>
          </a:xfrm>
          <a:prstGeom prst="rect">
            <a:avLst/>
          </a:prstGeom>
          <a:noFill/>
        </p:spPr>
      </p:pic>
      <p:pic>
        <p:nvPicPr>
          <p:cNvPr id="17410" name="Picture 2" descr="ÐÐ°ÑÑÐ¸Ð½ÐºÐ¸ Ð¿Ð¾ Ð·Ð°Ð¿ÑÐ¾ÑÑ ÑÐµÑÐµÐ¿Ð½Ð¾ Ð¼Ð¾Ð·Ð³Ð¾Ð²ÑÐµ ÑÑÐ°Ð²Ð¼Ñ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643446"/>
            <a:ext cx="5143536" cy="1775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/>
          <a:lstStyle/>
          <a:p>
            <a:r>
              <a:rPr lang="ru-RU" dirty="0" smtClean="0"/>
              <a:t>Нарушение функций мозга</a:t>
            </a:r>
            <a:endParaRPr lang="ru-RU" dirty="0"/>
          </a:p>
        </p:txBody>
      </p:sp>
      <p:pic>
        <p:nvPicPr>
          <p:cNvPr id="16386" name="Picture 2" descr="C:\Users\User\Desktop\ЧМТ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5119694" cy="2792560"/>
          </a:xfrm>
          <a:prstGeom prst="rect">
            <a:avLst/>
          </a:prstGeom>
          <a:noFill/>
        </p:spPr>
      </p:pic>
      <p:pic>
        <p:nvPicPr>
          <p:cNvPr id="10" name="Picture 1" descr="C:\Users\User\Desktop\Позреждения мозг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000240"/>
            <a:ext cx="3888173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Сотрясение мозга</a:t>
            </a:r>
            <a:endParaRPr lang="ru-RU" dirty="0"/>
          </a:p>
        </p:txBody>
      </p:sp>
      <p:pic>
        <p:nvPicPr>
          <p:cNvPr id="19459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571744"/>
            <a:ext cx="5331531" cy="3000396"/>
          </a:xfrm>
          <a:prstGeom prst="rect">
            <a:avLst/>
          </a:prstGeom>
          <a:noFill/>
        </p:spPr>
      </p:pic>
      <p:pic>
        <p:nvPicPr>
          <p:cNvPr id="7" name="Picture 3" descr="C:\Users\User\Desktop\Сотрясение мозг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571744"/>
            <a:ext cx="350046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и симптомы сотрясения головного мозга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20" y="2000240"/>
            <a:ext cx="8401080" cy="4214842"/>
          </a:xfrm>
        </p:spPr>
        <p:txBody>
          <a:bodyPr>
            <a:normAutofit/>
          </a:bodyPr>
          <a:lstStyle/>
          <a:p>
            <a:r>
              <a:rPr lang="ru-RU" dirty="0" smtClean="0"/>
              <a:t>частичная или полная потеря сознания</a:t>
            </a:r>
          </a:p>
          <a:p>
            <a:r>
              <a:rPr lang="ru-RU" dirty="0" smtClean="0"/>
              <a:t>нечеткость зрения</a:t>
            </a:r>
          </a:p>
          <a:p>
            <a:r>
              <a:rPr lang="ru-RU" dirty="0" smtClean="0"/>
              <a:t>спутанность сознания</a:t>
            </a:r>
          </a:p>
          <a:p>
            <a:r>
              <a:rPr lang="ru-RU" dirty="0" smtClean="0"/>
              <a:t>временная потеря памяти</a:t>
            </a:r>
          </a:p>
          <a:p>
            <a:r>
              <a:rPr lang="ru-RU" dirty="0" smtClean="0"/>
              <a:t>тошнота и рвота</a:t>
            </a:r>
          </a:p>
          <a:p>
            <a:r>
              <a:rPr lang="ru-RU" dirty="0" smtClean="0"/>
              <a:t>неодинаковые зрачки</a:t>
            </a:r>
          </a:p>
          <a:p>
            <a:r>
              <a:rPr lang="ru-RU" dirty="0" smtClean="0"/>
              <a:t>нарушение координации движений</a:t>
            </a:r>
          </a:p>
          <a:p>
            <a:r>
              <a:rPr lang="ru-RU" dirty="0" smtClean="0"/>
              <a:t>сонливость</a:t>
            </a:r>
            <a:endParaRPr lang="ru-RU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643182"/>
            <a:ext cx="353176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ÐÐ°ÑÑÐ¸Ð½ÐºÐ¸ Ð¿Ð¾ Ð·Ð°Ð¿ÑÐ¾ÑÑ Ð¿ÐµÑÐ²Ð°Ñ Ð¿Ð¾Ð¼Ð¾ÑÑ Ð¿ÑÐ¸ ÑÐ¾ÑÑÑÑÐµÐ½Ð¸Ð¸ Ð¼Ð¾Ð·Ð³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2143116"/>
            <a:ext cx="8474503" cy="314327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Первая помощь </a:t>
            </a:r>
            <a:br>
              <a:rPr lang="ru-RU" dirty="0" smtClean="0"/>
            </a:br>
            <a:r>
              <a:rPr lang="ru-RU" dirty="0" smtClean="0"/>
              <a:t>при черепно-мозговой травме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·Ð½Ð°ÑÐ¾Ðº ÑÐµÐ»ÐµÐ²Ð¸Ð·Ð¾Ñ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521495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Medical_History_inter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 descr="C:\Users\User\Desktop\Тренажер мозг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5438" y="2643182"/>
            <a:ext cx="3738562" cy="35703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/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pic>
        <p:nvPicPr>
          <p:cNvPr id="21506" name="Picture 2" descr="C:\Users\User\Desktop\Тренажер чере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643182"/>
            <a:ext cx="5207037" cy="29289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14311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Назовите основные кости черепа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1857364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Назовите основные отделы головного мозга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58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Первая помощь  при черепно-мозговой травме</vt:lpstr>
      <vt:lpstr>Строение черепа</vt:lpstr>
      <vt:lpstr>Головной мозг</vt:lpstr>
      <vt:lpstr>Виды травм мозга</vt:lpstr>
      <vt:lpstr>Нарушение функций мозга</vt:lpstr>
      <vt:lpstr>Сотрясение мозга</vt:lpstr>
      <vt:lpstr>Признаки и симптомы сотрясения головного мозга</vt:lpstr>
      <vt:lpstr>Первая помощь  при черепно-мозговой травме</vt:lpstr>
      <vt:lpstr>Вопросы и задания</vt:lpstr>
      <vt:lpstr>Вопросы и 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 при черепно-мозговой травме</dc:title>
  <dc:creator>User</dc:creator>
  <cp:lastModifiedBy>User</cp:lastModifiedBy>
  <cp:revision>11</cp:revision>
  <dcterms:created xsi:type="dcterms:W3CDTF">2019-07-14T18:57:17Z</dcterms:created>
  <dcterms:modified xsi:type="dcterms:W3CDTF">2020-02-07T18:24:05Z</dcterms:modified>
</cp:coreProperties>
</file>