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0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90A25-284E-44CC-8819-DAA33D9D8819}" type="datetimeFigureOut">
              <a:rPr lang="ru-RU" smtClean="0"/>
              <a:t>30.05.2020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D0BA7F0-1DA9-49F3-9247-F710FF00698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90A25-284E-44CC-8819-DAA33D9D8819}" type="datetimeFigureOut">
              <a:rPr lang="ru-RU" smtClean="0"/>
              <a:t>30.05.2020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BA7F0-1DA9-49F3-9247-F710FF006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90A25-284E-44CC-8819-DAA33D9D8819}" type="datetimeFigureOut">
              <a:rPr lang="ru-RU" smtClean="0"/>
              <a:t>30.05.2020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BA7F0-1DA9-49F3-9247-F710FF006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90A25-284E-44CC-8819-DAA33D9D8819}" type="datetimeFigureOut">
              <a:rPr lang="ru-RU" smtClean="0"/>
              <a:t>30.05.2020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BA7F0-1DA9-49F3-9247-F710FF006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90A25-284E-44CC-8819-DAA33D9D8819}" type="datetimeFigureOut">
              <a:rPr lang="ru-RU" smtClean="0"/>
              <a:t>30.05.2020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BA7F0-1DA9-49F3-9247-F710FF00698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90A25-284E-44CC-8819-DAA33D9D8819}" type="datetimeFigureOut">
              <a:rPr lang="ru-RU" smtClean="0"/>
              <a:t>30.05.2020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BA7F0-1DA9-49F3-9247-F710FF006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90A25-284E-44CC-8819-DAA33D9D8819}" type="datetimeFigureOut">
              <a:rPr lang="ru-RU" smtClean="0"/>
              <a:t>30.05.2020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BA7F0-1DA9-49F3-9247-F710FF006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90A25-284E-44CC-8819-DAA33D9D8819}" type="datetimeFigureOut">
              <a:rPr lang="ru-RU" smtClean="0"/>
              <a:t>30.05.2020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BA7F0-1DA9-49F3-9247-F710FF006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90A25-284E-44CC-8819-DAA33D9D8819}" type="datetimeFigureOut">
              <a:rPr lang="ru-RU" smtClean="0"/>
              <a:t>30.05.2020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BA7F0-1DA9-49F3-9247-F710FF006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90A25-284E-44CC-8819-DAA33D9D8819}" type="datetimeFigureOut">
              <a:rPr lang="ru-RU" smtClean="0"/>
              <a:t>30.05.2020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BA7F0-1DA9-49F3-9247-F710FF00698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90A25-284E-44CC-8819-DAA33D9D8819}" type="datetimeFigureOut">
              <a:rPr lang="ru-RU" smtClean="0"/>
              <a:t>30.05.2020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BA7F0-1DA9-49F3-9247-F710FF00698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E90A25-284E-44CC-8819-DAA33D9D8819}" type="datetimeFigureOut">
              <a:rPr lang="ru-RU" smtClean="0"/>
              <a:t>30.05.2020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D0BA7F0-1DA9-49F3-9247-F710FF00698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Искусственное дыхание. (Способы)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40661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Искусственное дыхание рот в рот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Суть метода в том, что оказывающий помощь человек вдувает из своих легких воздух в легкие пострадавшего через его рот. Этот способ безопасен и очень эффективен в качестве первой помощи.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искусственного дыхания начинается с подготовки: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Расстегнуть или снять стесняющую одежду.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Уложить пострадавшего человека на горизонтальную поверхность.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 затылок человека положить ладонь одной руки, а второй запрокинуть ему голову так, чтобы подбородок располагался на одной линии с шеей.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Положить под лопатки пострадавшего валик.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Обернуть пальцы чистой тканью или платком, обследовать ими полость рта человека.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Удалить, при необходимости, кровь и слизь изо рта, снять зубные протезы.</a:t>
            </a:r>
          </a:p>
          <a:p>
            <a:endParaRPr lang="ru-RU" dirty="0" smtClean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0011264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1.Приготовить чистую марлю или носовой платок, положить его на рот пострадавшего;</a:t>
            </a:r>
          </a:p>
          <a:p>
            <a:pPr marL="0" indent="0">
              <a:buNone/>
            </a:pPr>
            <a:r>
              <a:rPr lang="ru-RU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2.пальцами зажать ему нос;</a:t>
            </a:r>
          </a:p>
          <a:p>
            <a:pPr marL="0" indent="0">
              <a:buNone/>
            </a:pPr>
            <a:r>
              <a:rPr lang="ru-RU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3.сделать глубокий вдох и с силой резко выдохнуть максимальное количество воздуха в рот пострадавшего;</a:t>
            </a:r>
          </a:p>
          <a:p>
            <a:pPr marL="0" indent="0">
              <a:buNone/>
            </a:pPr>
            <a:r>
              <a:rPr lang="ru-RU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4.освободить нос и рот человека, чтобы произошел пассивный выдох воздуха, и сделать новый вдох;</a:t>
            </a:r>
          </a:p>
          <a:p>
            <a:pPr marL="0" indent="0">
              <a:buNone/>
            </a:pPr>
            <a:r>
              <a:rPr lang="ru-RU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5.повторять процедуру через каждые 5-6 секунд.</a:t>
            </a:r>
          </a:p>
          <a:p>
            <a:pPr marL="0" indent="0">
              <a:buNone/>
            </a:pPr>
            <a:r>
              <a:rPr lang="ru-RU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6.Если искусственное дыхание делать ребенку, вдувание воздуха необходимо осуществлять не так резко и производить менее глубокий вдох, так как объем легких у детей гораздо меньше. В этом случае, повторять процедуру нужно каждые 3-4 секунды.</a:t>
            </a:r>
          </a:p>
          <a:p>
            <a:pPr marL="0" indent="0">
              <a:buNone/>
            </a:pPr>
            <a:r>
              <a:rPr lang="ru-RU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7.Одновременно необходимо следить за поступлением воздуха в легкие человека – грудная клетка должна подниматься. Если расширение грудной клетки не происходит, значит, имеет место непроходимость дыхательных путей. Чтобы исправить ситуацию, нужно выдвинуть челюсть пострадавшего вперед.</a:t>
            </a:r>
          </a:p>
          <a:p>
            <a:pPr marL="0" indent="0">
              <a:buNone/>
            </a:pPr>
            <a:r>
              <a:rPr lang="ru-RU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только будут замечены самостоятельные вдохи человека, не следует прекращать искусственное дыхание. Необходимо вдувать воздух одновременно с вдохом пострадавшего. Закончить процедуру можно в случае восстановления глубокого самостоятельного дыхания.</a:t>
            </a:r>
          </a:p>
          <a:p>
            <a:endParaRPr lang="ru-RU" dirty="0" smtClean="0"/>
          </a:p>
        </p:txBody>
      </p:sp>
      <p:pic>
        <p:nvPicPr>
          <p:cNvPr id="6146" name="Picture 2" descr="D:\Desktop\iskusstvennoe_dyhani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365104"/>
            <a:ext cx="2448272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51279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Искусственное дыхание рот в нос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200" dirty="0" smtClean="0"/>
              <a:t>Этот способ применяется, когда челюсти пострадавшего сильно сжаты, и предыдущий метод осуществить невозможно. Техника процедуры такая же, как при вдувании воздуха рот в рот, только в данном случае выдох необходимо делать в нос, зажав ладонью рот пострадавшего человека.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7170" name="Picture 2" descr="D:\Desktop\715_3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783707"/>
            <a:ext cx="3924300" cy="235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41549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сделать искусственное дыхание с закрытым массажем сердца?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непрямому массажу совпадает с правилами подготовки к искусственному дыханию. Наружный массаж сердца искусственно поддерживает кровообращение в организме и восстанавливает сердечные сокращения. Наиболее эффективно проводить его одновременно с искусственным дыханием, чтобы обогатить кровь кислородом.</a:t>
            </a:r>
          </a:p>
        </p:txBody>
      </p:sp>
    </p:spTree>
    <p:extLst>
      <p:ext uri="{BB962C8B-B14F-4D97-AF65-F5344CB8AC3E}">
        <p14:creationId xmlns:p14="http://schemas.microsoft.com/office/powerpoint/2010/main" val="32567721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1.Занять удобную позицию сбоку от пострадавшего и прощупать грудину, найдя мягкую область;</a:t>
            </a:r>
          </a:p>
          <a:p>
            <a:pPr marL="0" indent="0">
              <a:buNone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2.положить нижнюю часть ладони на 2 пальца выше найденной мягкой области;</a:t>
            </a:r>
          </a:p>
          <a:p>
            <a:pPr marL="0" indent="0">
              <a:buNone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3.поверх руки положить вторую ладонь под прямым углом;</a:t>
            </a:r>
          </a:p>
          <a:p>
            <a:pPr marL="0" indent="0">
              <a:buNone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4.сплести пальцы обеих рук так, чтобы они не касались грудной клетки пострадавшего;</a:t>
            </a:r>
          </a:p>
          <a:p>
            <a:pPr marL="0" indent="0">
              <a:buNone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5.разогнуть предплечья и плечевые кости;</a:t>
            </a:r>
          </a:p>
          <a:p>
            <a:pPr marL="0" indent="0">
              <a:buNone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6.быстрым толчком с наклоном корпуса надавить на грудную клетку человека, чтобы нижняя часть грудины сместилась на 3-4 см вниз;</a:t>
            </a:r>
          </a:p>
          <a:p>
            <a:pPr marL="0" indent="0">
              <a:buNone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7.повторять процедуру 1 раз в секунду (детям – 2 раза).</a:t>
            </a:r>
          </a:p>
          <a:p>
            <a:pPr marL="0" indent="0">
              <a:buNone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внимательно следить, чтобы надавливание не производилось на ребра и верхнюю часть грудной клетки, т.к. это может привести к перелому костей. Также не следует давить на мягкие ткани внизу грудины, чтобы не повредить внутренние органы.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/>
          </a:p>
        </p:txBody>
      </p:sp>
      <p:pic>
        <p:nvPicPr>
          <p:cNvPr id="5122" name="Picture 2" descr="D:\Desktop\iskusstvennoe_dyhanie_i_massazh_serdc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149080"/>
            <a:ext cx="2578596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40660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Ответить на вопрос: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Каковы основные способы 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искусственного дыхания?</a:t>
            </a:r>
            <a:endParaRPr lang="ru-RU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812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Искусственное дыхание.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Искусственное дыхание применяется при обмороках, солнечном ударе, утоплении, поражении электрическим током, отравлении, сильном ударе. Основная задача оказывающего помощь заключается в механическом расширении грудной клетки, вследствие чего в легкие попадает атмосферный воздух, создаются благоприятные условия для правильного кровообращения и нормальной работы сердца.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0759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Подготовка.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Прежде чем приступить к искусственному дыханию, надо убедиться, нет ли препятствий для правильного дыхания в верхних дыхательных путях (песок, земля, запавший язык при глубоком обмороке). Следует удалить инородные тела, а затем приступить к искусственному дыханию.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4270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Во-первых необходимо очистить ротовую полость. Очищение ротовой полости осуществляется следующим способом: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1.Необходимо намотать на палец, бинт, либо другую чистую ткань.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Затем следует ложкой, либо другим твёрдым предметом раскрыть рот пострадавшему.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3.Затем пальцем вычищается ротовая полость от песка, ила и других посторонних мелких частиц.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Следующий шаг, на рот пострадавшего накладывается марля или чистая ткань.</a:t>
            </a:r>
          </a:p>
        </p:txBody>
      </p:sp>
    </p:spTree>
    <p:extLst>
      <p:ext uri="{BB962C8B-B14F-4D97-AF65-F5344CB8AC3E}">
        <p14:creationId xmlns:p14="http://schemas.microsoft.com/office/powerpoint/2010/main" val="8270824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Способ Сильвестра.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Пострадавшего укладывают на валик из одежды. Затем отводят руки вверх до уровня головы — вдох и прижимают к нижнему отделу грудной клетки — выдох (12—16 раз в минуту)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D:\Desktop\iskusstvennoe-dyhanie-silvestr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1" y="2564904"/>
            <a:ext cx="4667113" cy="400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68311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Способ Шеффера.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Пострадавшего кладут на живот, под нижнюю часть грудной клетки подкладывают валик. Руки вытянуты вперед, голова отведена в сторону. Спасающий кладет руки на спину пострадавшего ниже лопаток и сильно сдавливает грудную клетку - выдох, опускает руки — вдох (12—14 раз в минуту).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D:\Desktop\0 - 0162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564904"/>
            <a:ext cx="4363889" cy="4144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28499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Способ </a:t>
            </a:r>
            <a:r>
              <a:rPr lang="ru-RU" dirty="0" err="1" smtClean="0"/>
              <a:t>Калистова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Применяется в том случае, когда у пострадавшего сломаны руки и грудная клетка.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перевязать себя каким-любо куском ткани, в области шеи, и пострадавшего обвязать в области шеи и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подмышной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впадины.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Осуществлять движения как показаны на картинке. Данные движения будут имитировать дыхание(раскрытие грудной клетки)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 descr="D:\Desktop\15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708920"/>
            <a:ext cx="3184909" cy="3814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34581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Способ </a:t>
            </a:r>
            <a:r>
              <a:rPr lang="ru-RU" dirty="0" err="1" smtClean="0"/>
              <a:t>Говарда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Пострадавшего укладывают на спину, под лопатки подкладывают валик из одежды. Затем двумя руками сильно сдавливают грудную клетку — выдох, опускают руки с груди — вдох (14—16 раз в минуту)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D:\Desktop\iskusstvennoe-dyhanie-govard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0" y="2348880"/>
            <a:ext cx="5080000" cy="3905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77979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Эти способы вполне приемлемы, однако их не всегда можно применять, так как при ранениях в область груди или переломе ребер нельзя надавливать на грудь, а при ранениях или переломах рук нельзя производить движений. В этом случае лучшим способом искусственного дыхания является способ «рот в рот» («рот в нос»). Он гарантирует поступление достаточного объема воздуха в легкие пострадавшего. Кроме того, тем, что в легкие пострадавшего вдувается смесь углекислоты с атмосферным воздухом из легких спасающего, раздражается его дыхательный центр, а это способствует возобновлению нормального дыхания.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50070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41</TotalTime>
  <Words>969</Words>
  <Application>Microsoft Office PowerPoint</Application>
  <PresentationFormat>Экран (4:3)</PresentationFormat>
  <Paragraphs>58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Аптека</vt:lpstr>
      <vt:lpstr>Искусственное дыхание. (Способы)</vt:lpstr>
      <vt:lpstr>Искусственное дыхание.</vt:lpstr>
      <vt:lpstr>Подготовка.</vt:lpstr>
      <vt:lpstr>Презентация PowerPoint</vt:lpstr>
      <vt:lpstr>Способ Сильвестра.</vt:lpstr>
      <vt:lpstr>Способ Шеффера. </vt:lpstr>
      <vt:lpstr>Способ Калистова. </vt:lpstr>
      <vt:lpstr>Способ Говарда.</vt:lpstr>
      <vt:lpstr>Презентация PowerPoint</vt:lpstr>
      <vt:lpstr>Искусственное дыхание рот в рот </vt:lpstr>
      <vt:lpstr>Презентация PowerPoint</vt:lpstr>
      <vt:lpstr>Искусственное дыхание рот в нос </vt:lpstr>
      <vt:lpstr>Как сделать искусственное дыхание с закрытым массажем сердца? </vt:lpstr>
      <vt:lpstr>Техника </vt:lpstr>
      <vt:lpstr>Домашнее задание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1</cp:lastModifiedBy>
  <cp:revision>6</cp:revision>
  <dcterms:created xsi:type="dcterms:W3CDTF">2015-06-08T12:49:30Z</dcterms:created>
  <dcterms:modified xsi:type="dcterms:W3CDTF">2020-05-30T06:55:44Z</dcterms:modified>
</cp:coreProperties>
</file>