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4" d="100"/>
          <a:sy n="64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30.05.2020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65866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Классификация соревнований по волейболу г. Челябинск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Любительский волейбол в Челябинске: федерации, чемпионаты, зал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16832"/>
            <a:ext cx="6955281" cy="4633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239000" cy="1143000"/>
          </a:xfrm>
        </p:spPr>
        <p:txBody>
          <a:bodyPr/>
          <a:lstStyle/>
          <a:p>
            <a:r>
              <a:rPr lang="ru-RU" dirty="0" smtClean="0"/>
              <a:t>Чемпионат города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Челябинск. Чемпионат по волейболу среди ветеран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49677"/>
            <a:ext cx="7128792" cy="49567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239000" cy="1143000"/>
          </a:xfrm>
        </p:spPr>
        <p:txBody>
          <a:bodyPr/>
          <a:lstStyle/>
          <a:p>
            <a:r>
              <a:rPr lang="ru-RU" dirty="0" smtClean="0"/>
              <a:t>Чемпионат области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Борьба набирает обороты | Среди Вершин | Яндекс Дзе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7735788" cy="5157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Кубок признания (женщины и мужчины 60-го и 70 –го рождения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Челябинск | В Кыштыме полицейские провели соревнования по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88840"/>
            <a:ext cx="8132057" cy="4574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ЛЮБИТЕЛЬСКИЕ соревнования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Играть в волейбол в Челябинске. Где научиться играть в волейбол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7665718" cy="511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32</TotalTime>
  <Words>25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Городская</vt:lpstr>
      <vt:lpstr>Классификация соревнований по волейболу г. Челябинск</vt:lpstr>
      <vt:lpstr>Чемпионат города</vt:lpstr>
      <vt:lpstr>Чемпионат области</vt:lpstr>
      <vt:lpstr>Кубок признания (женщины и мужчины 60-го и 70 –го рождения</vt:lpstr>
      <vt:lpstr>ЛЮБИТЕЛЬСКИЕ соревнования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соревнований по волейболу</dc:title>
  <dc:creator>Катя Пономарь</dc:creator>
  <cp:lastModifiedBy>Катя Пономарь</cp:lastModifiedBy>
  <cp:revision>7</cp:revision>
  <dcterms:created xsi:type="dcterms:W3CDTF">2020-05-23T06:38:42Z</dcterms:created>
  <dcterms:modified xsi:type="dcterms:W3CDTF">2020-05-30T08:03:18Z</dcterms:modified>
</cp:coreProperties>
</file>