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EDD46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4F70-68FC-4F53-AB42-AFB7304E91D3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B544-1AA1-42E4-B4AF-C32A36352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4F70-68FC-4F53-AB42-AFB7304E91D3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B544-1AA1-42E4-B4AF-C32A36352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4F70-68FC-4F53-AB42-AFB7304E91D3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B544-1AA1-42E4-B4AF-C32A36352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4F70-68FC-4F53-AB42-AFB7304E91D3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B544-1AA1-42E4-B4AF-C32A36352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4F70-68FC-4F53-AB42-AFB7304E91D3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B544-1AA1-42E4-B4AF-C32A36352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4F70-68FC-4F53-AB42-AFB7304E91D3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B544-1AA1-42E4-B4AF-C32A36352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4F70-68FC-4F53-AB42-AFB7304E91D3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B544-1AA1-42E4-B4AF-C32A36352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4F70-68FC-4F53-AB42-AFB7304E91D3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B544-1AA1-42E4-B4AF-C32A36352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4F70-68FC-4F53-AB42-AFB7304E91D3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B544-1AA1-42E4-B4AF-C32A36352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4F70-68FC-4F53-AB42-AFB7304E91D3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B544-1AA1-42E4-B4AF-C32A36352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4F70-68FC-4F53-AB42-AFB7304E91D3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CB544-1AA1-42E4-B4AF-C32A36352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94F70-68FC-4F53-AB42-AFB7304E91D3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CB544-1AA1-42E4-B4AF-C32A363529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nZSAx0lFH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youtube.com/watch?v=12x_QSVENV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6767"/>
            <a:ext cx="7772400" cy="1470025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детский сад №31 комбинированного вида Красносельского района Санкт -Петербурга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16832"/>
            <a:ext cx="6400800" cy="3721968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для родителей для сайта по теме: 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«Здравствуй, лето!» </a:t>
            </a: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младшей группе №5 (май)</a:t>
            </a:r>
            <a:b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воспитатель</a:t>
            </a:r>
            <a:b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Захарова</a:t>
            </a:r>
            <a:b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Наталья                                             Владимировна</a:t>
            </a:r>
          </a:p>
          <a:p>
            <a:endParaRPr lang="ru-RU" dirty="0"/>
          </a:p>
        </p:txBody>
      </p:sp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409728"/>
            <a:ext cx="2088232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s1200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735901"/>
            <a:ext cx="8784976" cy="6149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755576" y="44624"/>
            <a:ext cx="7776864" cy="1224136"/>
          </a:xfrm>
          <a:prstGeom prst="round2Same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339752" y="404664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entury Gothic" pitchFamily="34" charset="0"/>
              </a:rPr>
              <a:t>Познавательное развитие</a:t>
            </a:r>
            <a:endParaRPr lang="ru-RU" sz="2800" dirty="0"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15816" y="1614279"/>
            <a:ext cx="40324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Зеленеют луга,</a:t>
            </a:r>
            <a:br>
              <a:rPr lang="ru-RU" sz="28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В небе - радуга-дуга.</a:t>
            </a:r>
            <a:br>
              <a:rPr lang="ru-RU" sz="28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Солнцем озеро согрето:</a:t>
            </a:r>
            <a:br>
              <a:rPr lang="ru-RU" sz="28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Всех зовёт купаться ...</a:t>
            </a:r>
          </a:p>
          <a:p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(Лето)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2098576" cy="2332856"/>
          </a:xfrm>
        </p:spPr>
        <p:txBody>
          <a:bodyPr/>
          <a:lstStyle/>
          <a:p>
            <a:pPr>
              <a:buNone/>
            </a:pPr>
            <a:r>
              <a:rPr lang="ru-RU" sz="2000" dirty="0"/>
              <a:t>В дверь, в </a:t>
            </a:r>
            <a:r>
              <a:rPr lang="ru-RU" sz="2000" dirty="0" smtClean="0"/>
              <a:t>окно</a:t>
            </a:r>
          </a:p>
          <a:p>
            <a:pPr>
              <a:buNone/>
            </a:pPr>
            <a:r>
              <a:rPr lang="ru-RU" sz="2000" dirty="0" smtClean="0"/>
              <a:t>Стучать </a:t>
            </a:r>
            <a:r>
              <a:rPr lang="ru-RU" sz="2000" dirty="0"/>
              <a:t>не </a:t>
            </a:r>
            <a:r>
              <a:rPr lang="ru-RU" sz="2000" dirty="0" smtClean="0"/>
              <a:t>будет,</a:t>
            </a:r>
          </a:p>
          <a:p>
            <a:pPr>
              <a:buNone/>
            </a:pPr>
            <a:r>
              <a:rPr lang="ru-RU" sz="2000" dirty="0" smtClean="0"/>
              <a:t>А </a:t>
            </a:r>
            <a:r>
              <a:rPr lang="ru-RU" sz="2000" dirty="0"/>
              <a:t>взойдёт </a:t>
            </a:r>
            <a:r>
              <a:rPr lang="ru-RU" sz="2000" dirty="0" smtClean="0"/>
              <a:t>—</a:t>
            </a:r>
          </a:p>
          <a:p>
            <a:pPr>
              <a:buNone/>
            </a:pPr>
            <a:r>
              <a:rPr lang="ru-RU" sz="2000" dirty="0" smtClean="0"/>
              <a:t>И </a:t>
            </a:r>
            <a:r>
              <a:rPr lang="ru-RU" sz="2000" dirty="0"/>
              <a:t>всех разбудит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(</a:t>
            </a:r>
            <a:r>
              <a:rPr lang="ru-RU" sz="2000" dirty="0"/>
              <a:t>Солнце)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BGJjb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54" y="1772816"/>
            <a:ext cx="3824166" cy="5100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4829929a674a005798ec0d3d465a9ac7--sunflower-art-sunflower-pictur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49861" y="188640"/>
            <a:ext cx="4001569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644008" y="5288340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Посадили зернышко — вырастили солнышко. </a:t>
            </a:r>
          </a:p>
          <a:p>
            <a:r>
              <a:rPr lang="ru-RU" sz="2000" dirty="0" smtClean="0"/>
              <a:t>(</a:t>
            </a:r>
            <a:r>
              <a:rPr lang="ru-RU" sz="2000" dirty="0"/>
              <a:t>подсолнух)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3" y="72008"/>
            <a:ext cx="4716189" cy="6669360"/>
          </a:xfrm>
        </p:spPr>
      </p:pic>
      <p:sp>
        <p:nvSpPr>
          <p:cNvPr id="7" name="TextBox 6"/>
          <p:cNvSpPr txBox="1"/>
          <p:nvPr/>
        </p:nvSpPr>
        <p:spPr>
          <a:xfrm>
            <a:off x="107504" y="2624713"/>
            <a:ext cx="208823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Шёл я лугом по тропинке, Видел солнце на травинке. Но совсем не горячи солнца белые лучи. Ответ: (Ромашка)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020272" y="908720"/>
            <a:ext cx="230425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Над цветком Порхает, пляшет, Веерком узорным машет. Ответ: (Бабочка)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ello_html_106209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016350"/>
            <a:ext cx="4248472" cy="584165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/>
              <a:t>Весёлое </a:t>
            </a:r>
            <a:r>
              <a:rPr lang="ru-RU" sz="2400" b="1" dirty="0" smtClean="0"/>
              <a:t>лето.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Лето </a:t>
            </a:r>
            <a:r>
              <a:rPr lang="ru-RU" sz="2400" dirty="0"/>
              <a:t>пляшет, лето скачет,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Заливается </a:t>
            </a:r>
            <a:r>
              <a:rPr lang="ru-RU" sz="2400" dirty="0"/>
              <a:t>– поёт.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То </a:t>
            </a:r>
            <a:r>
              <a:rPr lang="ru-RU" sz="2400" dirty="0"/>
              <a:t>дождём весёлым плачет,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То </a:t>
            </a:r>
            <a:r>
              <a:rPr lang="ru-RU" sz="2400" dirty="0"/>
              <a:t>– на радугу зовёт!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Летом </a:t>
            </a:r>
            <a:r>
              <a:rPr lang="ru-RU" sz="2400" dirty="0"/>
              <a:t>сладко, летом вкусно –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Летом </a:t>
            </a:r>
            <a:r>
              <a:rPr lang="ru-RU" sz="2400" dirty="0"/>
              <a:t>ягоды растут.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Не </a:t>
            </a:r>
            <a:r>
              <a:rPr lang="ru-RU" sz="2400" dirty="0"/>
              <a:t>бывает летом грустно: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Лето </a:t>
            </a:r>
            <a:r>
              <a:rPr lang="ru-RU" sz="2400" dirty="0"/>
              <a:t>– солнечный уют</a:t>
            </a:r>
            <a:r>
              <a:rPr lang="ru-RU" sz="2400" dirty="0" smtClean="0"/>
              <a:t>!</a:t>
            </a:r>
          </a:p>
        </p:txBody>
      </p:sp>
      <p:sp>
        <p:nvSpPr>
          <p:cNvPr id="4" name="Овал 3"/>
          <p:cNvSpPr/>
          <p:nvPr/>
        </p:nvSpPr>
        <p:spPr>
          <a:xfrm>
            <a:off x="899592" y="72008"/>
            <a:ext cx="7344816" cy="126876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843808" y="385500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entury Gothic" pitchFamily="34" charset="0"/>
              </a:rPr>
              <a:t>Речевое развитие</a:t>
            </a:r>
            <a:endParaRPr lang="ru-RU" sz="2800" dirty="0"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6021288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Чтение стихотворения детям и рассматривание иллюстрации о лете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6_Camomi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9835" y="980728"/>
            <a:ext cx="8242755" cy="5832648"/>
          </a:xfrm>
        </p:spPr>
      </p:pic>
      <p:sp>
        <p:nvSpPr>
          <p:cNvPr id="4" name="Параллелограмм 3"/>
          <p:cNvSpPr/>
          <p:nvPr/>
        </p:nvSpPr>
        <p:spPr>
          <a:xfrm>
            <a:off x="683568" y="116632"/>
            <a:ext cx="7848872" cy="1080120"/>
          </a:xfrm>
          <a:prstGeom prst="parallelogram">
            <a:avLst/>
          </a:prstGeom>
          <a:solidFill>
            <a:srgbClr val="EDD469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385500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entury Gothic" pitchFamily="34" charset="0"/>
              </a:rPr>
              <a:t>Художественно-эстетическое развитие</a:t>
            </a:r>
            <a:endParaRPr lang="ru-RU" sz="28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hello_html_mb924e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332037"/>
            <a:ext cx="7910819" cy="4525963"/>
          </a:xfrm>
        </p:spPr>
      </p:pic>
      <p:sp>
        <p:nvSpPr>
          <p:cNvPr id="5" name="Пятиугольник 4"/>
          <p:cNvSpPr/>
          <p:nvPr/>
        </p:nvSpPr>
        <p:spPr>
          <a:xfrm>
            <a:off x="1547664" y="188640"/>
            <a:ext cx="6336704" cy="1008112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55776" y="404664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entury Gothic" pitchFamily="34" charset="0"/>
              </a:rPr>
              <a:t>Физическое развитие</a:t>
            </a:r>
            <a:endParaRPr lang="ru-RU" sz="2800" dirty="0">
              <a:latin typeface="Century Gothic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520" y="184482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https://www.youtube.com/watch?v=ZnZSAx0lFHg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23528" y="1412776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Чударики</a:t>
            </a:r>
            <a:r>
              <a:rPr lang="ru-RU" dirty="0" smtClean="0"/>
              <a:t> – </a:t>
            </a:r>
            <a:r>
              <a:rPr lang="ru-RU" dirty="0" err="1" smtClean="0"/>
              <a:t>физминутка</a:t>
            </a:r>
            <a:r>
              <a:rPr lang="ru-RU" dirty="0" smtClean="0"/>
              <a:t> «Самолёт и бабочки»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2016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err="1" smtClean="0"/>
              <a:t>Мульфильм</a:t>
            </a:r>
            <a:r>
              <a:rPr lang="ru-RU" sz="2800" dirty="0" smtClean="0"/>
              <a:t> - Три </a:t>
            </a:r>
            <a:r>
              <a:rPr lang="ru-RU" sz="2800" dirty="0"/>
              <a:t>Кота | Сборник серий про </a:t>
            </a:r>
            <a:r>
              <a:rPr lang="ru-RU" sz="2800" dirty="0" smtClean="0"/>
              <a:t>Лето⛅🌈</a:t>
            </a:r>
            <a:endParaRPr lang="ru-RU" sz="2800" dirty="0"/>
          </a:p>
          <a:p>
            <a:pPr>
              <a:buNone/>
            </a:pPr>
            <a:r>
              <a:rPr lang="en-US" sz="2800" dirty="0" smtClean="0">
                <a:hlinkClick r:id="rId2"/>
              </a:rPr>
              <a:t>https://www.youtube.com/watch?v=12x_QSVENVk</a:t>
            </a:r>
            <a:endParaRPr lang="ru-RU" sz="2800" dirty="0"/>
          </a:p>
        </p:txBody>
      </p:sp>
      <p:sp>
        <p:nvSpPr>
          <p:cNvPr id="4" name="Блок-схема: типовой процесс 3"/>
          <p:cNvSpPr/>
          <p:nvPr/>
        </p:nvSpPr>
        <p:spPr>
          <a:xfrm>
            <a:off x="251520" y="116632"/>
            <a:ext cx="8712968" cy="1268760"/>
          </a:xfrm>
          <a:prstGeom prst="flowChartPredefinedProcess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95128" y="488285"/>
            <a:ext cx="680526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latin typeface="Century Gothic" pitchFamily="34" charset="0"/>
              </a:rPr>
              <a:t>Социально-коммуникативное развитие</a:t>
            </a:r>
            <a:endParaRPr lang="ru-RU" sz="2500" dirty="0">
              <a:latin typeface="Century Gothic" pitchFamily="34" charset="0"/>
            </a:endParaRPr>
          </a:p>
        </p:txBody>
      </p:sp>
      <p:pic>
        <p:nvPicPr>
          <p:cNvPr id="6" name="Рисунок 5" descr="tri-kota-sbornik-seriy-o-le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2636913"/>
            <a:ext cx="7504154" cy="42210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195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Государственное бюджетное дошкольное образовательное учреждение детский сад №31 комбинированного вида Красносельского района Санкт -Петербурга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№31 комбинированного вида Красносельского района Санкт -Петербурга</dc:title>
  <dc:creator>Наталья</dc:creator>
  <cp:lastModifiedBy>Наталья</cp:lastModifiedBy>
  <cp:revision>7</cp:revision>
  <dcterms:created xsi:type="dcterms:W3CDTF">2020-05-13T12:58:44Z</dcterms:created>
  <dcterms:modified xsi:type="dcterms:W3CDTF">2020-05-13T14:04:01Z</dcterms:modified>
</cp:coreProperties>
</file>