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2" r:id="rId4"/>
    <p:sldId id="261" r:id="rId5"/>
    <p:sldId id="260" r:id="rId6"/>
    <p:sldId id="259" r:id="rId7"/>
    <p:sldId id="258" r:id="rId8"/>
    <p:sldId id="257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33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ru-RU" strike="noStrike" noProof="1" smtClean="0"/>
              <a:t>Образец подзаголовка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ru-RU" strike="noStrike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ru-RU" altLang="zh-CN"/>
              <a:t>Образец заголовка</a:t>
            </a:r>
            <a:endParaRPr lang="ru-RU" altLang="zh-CN"/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 indent="-228600"/>
            <a:r>
              <a:rPr lang="ru-RU" altLang="zh-CN"/>
              <a:t>Образец текста</a:t>
            </a:r>
            <a:endParaRPr lang="ru-RU" altLang="zh-CN"/>
          </a:p>
          <a:p>
            <a:pPr lvl="1" indent="-228600"/>
            <a:r>
              <a:rPr lang="ru-RU" altLang="zh-CN"/>
              <a:t>Второй уровень</a:t>
            </a:r>
            <a:endParaRPr lang="ru-RU" altLang="zh-CN"/>
          </a:p>
          <a:p>
            <a:pPr lvl="2" indent="-228600"/>
            <a:r>
              <a:rPr lang="ru-RU" altLang="zh-CN"/>
              <a:t>Третий уровень</a:t>
            </a:r>
            <a:endParaRPr lang="ru-RU" altLang="zh-CN"/>
          </a:p>
          <a:p>
            <a:pPr lvl="3" indent="-228600"/>
            <a:r>
              <a:rPr lang="ru-RU" altLang="zh-CN"/>
              <a:t>Четвертый уровень</a:t>
            </a:r>
            <a:endParaRPr lang="ru-RU" altLang="zh-CN"/>
          </a:p>
          <a:p>
            <a:pPr lvl="4" indent="-228600"/>
            <a:r>
              <a:rPr lang="ru-RU" altLang="zh-CN"/>
              <a:t>Пятый уровень</a:t>
            </a:r>
            <a:endParaRPr lang="ru-RU" altLang="zh-CN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ru-RU" strike="noStrike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Заголовок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lIns="91440" tIns="45720" rIns="91440" bIns="45720" anchor="b"/>
          <a:p>
            <a:pPr defTabSz="914400">
              <a:buNone/>
            </a:pPr>
            <a:endParaRPr lang="ru-RU" altLang="en-US" kern="1200">
              <a:latin typeface="+mj-lt"/>
              <a:ea typeface="+mj-ea"/>
              <a:cs typeface="+mj-cs"/>
            </a:endParaRPr>
          </a:p>
        </p:txBody>
      </p:sp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lIns="91440" tIns="45720" rIns="91440" bIns="45720" anchor="t"/>
          <a:p>
            <a:pPr defTabSz="914400"/>
            <a:endParaRPr lang="ru-RU" altLang="en-US" kern="1200">
              <a:latin typeface="+mn-lt"/>
              <a:ea typeface="+mn-ea"/>
              <a:cs typeface="+mn-cs"/>
            </a:endParaRPr>
          </a:p>
        </p:txBody>
      </p:sp>
      <p:pic>
        <p:nvPicPr>
          <p:cNvPr id="2051" name="Изображение 3" descr="s12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" y="0"/>
            <a:ext cx="122189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Текстовое поле 5"/>
          <p:cNvSpPr txBox="1"/>
          <p:nvPr/>
        </p:nvSpPr>
        <p:spPr>
          <a:xfrm>
            <a:off x="2660650" y="1952625"/>
            <a:ext cx="6345238" cy="1320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4000">
                <a:latin typeface="Calibri" panose="020F0502020204030204" charset="0"/>
              </a:rPr>
              <a:t>Хоть и дома мы сидим, </a:t>
            </a:r>
            <a:endParaRPr lang="ru-RU" altLang="en-US" sz="4000">
              <a:latin typeface="Calibri" panose="020F0502020204030204" charset="0"/>
            </a:endParaRPr>
          </a:p>
          <a:p>
            <a:r>
              <a:rPr lang="ru-RU" altLang="en-US" sz="4000">
                <a:latin typeface="Calibri" panose="020F0502020204030204" charset="0"/>
              </a:rPr>
              <a:t>	но скучать мы не хотим!</a:t>
            </a:r>
            <a:endParaRPr lang="ru-RU" altLang="en-US" sz="4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Изображение 13" descr="depositphotos_252126644-stock-illustration-unicorn-rainbow-background-holographic-sk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3975" y="-1587"/>
            <a:ext cx="12242800" cy="6850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Изображение 7" descr="a19ca4999acda4c9c6188d17dsmr-750x5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75" y="-1587"/>
            <a:ext cx="4595813" cy="334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Изображение 8" descr="b15862d2bab589443d022f324smr-750x5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900" y="-1587"/>
            <a:ext cx="4479925" cy="3292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Изображение 9" descr="bf1b4564c93b267d64688cc45smr-750x5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9963" y="3292475"/>
            <a:ext cx="2328862" cy="355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Замещающее содержимое 4" descr="55b390fe73fa082beb3e347d7smr-750x500"/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3486150" y="3276600"/>
            <a:ext cx="5843588" cy="3571875"/>
          </a:xfrm>
          <a:ln/>
        </p:spPr>
      </p:pic>
      <p:pic>
        <p:nvPicPr>
          <p:cNvPr id="11270" name="Замещающее содержимое 5" descr="a3ca3b51c306b52b3f49dea4asmr-750x500"/>
          <p:cNvPicPr>
            <a:picLocks noGrp="1" noChangeAspect="1"/>
          </p:cNvPicPr>
          <p:nvPr>
            <p:ph sz="half" idx="2"/>
          </p:nvPr>
        </p:nvPicPr>
        <p:blipFill>
          <a:blip r:embed="rId6"/>
          <a:srcRect r="5638" b="5603"/>
          <a:stretch>
            <a:fillRect/>
          </a:stretch>
        </p:blipFill>
        <p:spPr>
          <a:xfrm>
            <a:off x="-53975" y="3338513"/>
            <a:ext cx="3009900" cy="3509962"/>
          </a:xfrm>
          <a:ln/>
        </p:spPr>
      </p:pic>
      <p:pic>
        <p:nvPicPr>
          <p:cNvPr id="11271" name="Изображение 14" descr="f8eaa03c1ea463040405735f9smr-750x5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6488" y="-15875"/>
            <a:ext cx="2359025" cy="329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2" name="Заголовок 6"/>
          <p:cNvSpPr>
            <a:spLocks noGrp="1"/>
          </p:cNvSpPr>
          <p:nvPr>
            <p:ph type="title"/>
          </p:nvPr>
        </p:nvSpPr>
        <p:spPr>
          <a:xfrm rot="-1260000">
            <a:off x="1258888" y="1363663"/>
            <a:ext cx="9053512" cy="3235325"/>
          </a:xfrm>
          <a:ln/>
        </p:spPr>
        <p:txBody>
          <a:bodyPr vert="horz" lIns="91440" tIns="45720" rIns="91440" bIns="45720" anchor="ctr"/>
          <a:p>
            <a:pPr algn="ctr">
              <a:lnSpc>
                <a:spcPct val="130000"/>
              </a:lnSpc>
            </a:pPr>
            <a:r>
              <a:rPr lang="ru-RU" altLang="en-US" sz="8000" b="1">
                <a:solidFill>
                  <a:srgbClr val="FF0000"/>
                </a:solidFill>
              </a:rPr>
              <a:t>С   Днем </a:t>
            </a:r>
            <a:br>
              <a:rPr lang="ru-RU" altLang="en-US" sz="8000" b="1">
                <a:solidFill>
                  <a:srgbClr val="FF0000"/>
                </a:solidFill>
              </a:rPr>
            </a:br>
            <a:r>
              <a:rPr lang="ru-RU" altLang="en-US" sz="8000" b="1">
                <a:solidFill>
                  <a:srgbClr val="FF0000"/>
                </a:solidFill>
              </a:rPr>
              <a:t>Великой   Победы!</a:t>
            </a:r>
            <a:endParaRPr lang="ru-RU" altLang="en-US" sz="8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Заголовок 5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3074" name="Замещающее содержимое 3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3175" y="-15875"/>
            <a:ext cx="12198350" cy="6913563"/>
          </a:xfrm>
          <a:ln/>
        </p:spPr>
      </p:pic>
      <p:pic>
        <p:nvPicPr>
          <p:cNvPr id="3075" name="Замещающее содержимое 4" descr="апрвапоапо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86663" y="450850"/>
            <a:ext cx="4179887" cy="6203950"/>
          </a:xfrm>
          <a:ln/>
        </p:spPr>
      </p:pic>
      <p:sp>
        <p:nvSpPr>
          <p:cNvPr id="3076" name="Текстовое поле 6"/>
          <p:cNvSpPr txBox="1"/>
          <p:nvPr/>
        </p:nvSpPr>
        <p:spPr>
          <a:xfrm>
            <a:off x="755650" y="1779588"/>
            <a:ext cx="5716588" cy="2554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В игру настольную играем - 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По полю фишками шагаем,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Кубик кидаем, правила соблюдаем.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Кто выиграл - того поздравляем!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Замещающее содержимое 3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175" y="-22225"/>
            <a:ext cx="12185650" cy="6902450"/>
          </a:xfrm>
          <a:ln/>
        </p:spPr>
      </p:pic>
      <p:pic>
        <p:nvPicPr>
          <p:cNvPr id="4098" name="Замещающее содержимое 4" descr="прь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3" y="361950"/>
            <a:ext cx="4681537" cy="6242050"/>
          </a:xfrm>
          <a:ln/>
        </p:spPr>
      </p:pic>
      <p:sp>
        <p:nvSpPr>
          <p:cNvPr id="4099" name="Текстовое поле 6"/>
          <p:cNvSpPr txBox="1"/>
          <p:nvPr/>
        </p:nvSpPr>
        <p:spPr>
          <a:xfrm>
            <a:off x="5978525" y="1677988"/>
            <a:ext cx="5089525" cy="2060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Так красив у куклы дом - 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Мебель розовая в нем: 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Столик, стульчик и кровать,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Хорошо бы там поспать!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Замещающее содержимое 3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15875" y="15875"/>
            <a:ext cx="12223750" cy="6832600"/>
          </a:xfrm>
          <a:ln/>
        </p:spPr>
      </p:pic>
      <p:pic>
        <p:nvPicPr>
          <p:cNvPr id="5122" name="Замещающее содержимое 4" descr="лжрпо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08813" y="250825"/>
            <a:ext cx="4764087" cy="6353175"/>
          </a:xfrm>
          <a:ln/>
        </p:spPr>
      </p:pic>
      <p:sp>
        <p:nvSpPr>
          <p:cNvPr id="5123" name="Текстовое поле 6"/>
          <p:cNvSpPr txBox="1"/>
          <p:nvPr/>
        </p:nvSpPr>
        <p:spPr>
          <a:xfrm>
            <a:off x="596900" y="1463675"/>
            <a:ext cx="5246688" cy="2554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Приходите на пельмешки, 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Тесто сделано без спешки...</a:t>
            </a:r>
            <a:endParaRPr lang="ru-RU" altLang="en-US" sz="3200">
              <a:latin typeface="Calibri" panose="020F0502020204030204" charset="0"/>
            </a:endParaRPr>
          </a:p>
          <a:p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	Налепили от души!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	ОХ, пельмешки хороши!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Замещающее содержимое 3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9525" y="-17462"/>
            <a:ext cx="12209463" cy="6902450"/>
          </a:xfrm>
          <a:ln/>
        </p:spPr>
      </p:pic>
      <p:pic>
        <p:nvPicPr>
          <p:cNvPr id="6146" name="Замещающее содержимое 4" descr="ждэ иьт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9100" y="366713"/>
            <a:ext cx="4751388" cy="6262687"/>
          </a:xfrm>
          <a:ln/>
        </p:spPr>
      </p:pic>
      <p:sp>
        <p:nvSpPr>
          <p:cNvPr id="6147" name="Текстовое поле 6"/>
          <p:cNvSpPr txBox="1"/>
          <p:nvPr/>
        </p:nvSpPr>
        <p:spPr>
          <a:xfrm>
            <a:off x="6370638" y="1627188"/>
            <a:ext cx="4575175" cy="3046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Очень я театр люблю!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Я артисткой стать хочу.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Могу сказку рассказать,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Могу сказку показать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Про репку и про колобка,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И про мышку с теремка.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Замещающее содержимое 4" descr="depositphotos_252126644-stock-illustration-unicorn-rainbow-background-holographic-sky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-25400" y="0"/>
            <a:ext cx="12222163" cy="6861175"/>
          </a:xfrm>
          <a:ln/>
        </p:spPr>
      </p:pic>
      <p:pic>
        <p:nvPicPr>
          <p:cNvPr id="7170" name="Замещающее содержимое 3" descr="dAj9HEDkK9I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2163" y="458788"/>
            <a:ext cx="4581525" cy="6108700"/>
          </a:xfrm>
          <a:ln/>
        </p:spPr>
      </p:pic>
      <p:sp>
        <p:nvSpPr>
          <p:cNvPr id="7171" name="Текстовое поле 6"/>
          <p:cNvSpPr txBox="1"/>
          <p:nvPr/>
        </p:nvSpPr>
        <p:spPr>
          <a:xfrm>
            <a:off x="1281113" y="1514475"/>
            <a:ext cx="4332287" cy="2060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Я тетрадь свою открою,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Ручку правильно держу.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Сяду прямо, не согнусь.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За работу я возьмусь.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Заголовок 5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8194" name="Замещающее содержимое 3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9525" y="-6350"/>
            <a:ext cx="12172950" cy="6854825"/>
          </a:xfrm>
          <a:ln/>
        </p:spPr>
      </p:pic>
      <p:pic>
        <p:nvPicPr>
          <p:cNvPr id="8195" name="Замещающее содержимое 4" descr="апоароап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9100" y="457200"/>
            <a:ext cx="4635500" cy="6183313"/>
          </a:xfrm>
          <a:ln/>
        </p:spPr>
      </p:pic>
      <p:sp>
        <p:nvSpPr>
          <p:cNvPr id="8196" name="Текстовое поле 6"/>
          <p:cNvSpPr txBox="1"/>
          <p:nvPr/>
        </p:nvSpPr>
        <p:spPr>
          <a:xfrm>
            <a:off x="5551488" y="1308100"/>
            <a:ext cx="6180137" cy="2552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Светит солнце золотое,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В доме запах куличей.</a:t>
            </a:r>
            <a:endParaRPr lang="ru-RU" altLang="en-US" sz="3200">
              <a:latin typeface="Calibri" panose="020F0502020204030204" charset="0"/>
            </a:endParaRPr>
          </a:p>
          <a:p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	Счастья, радости, здоровья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	И счастливых ясных дней!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Заголовок 6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9218" name="Замещающее содержимое 4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3175" y="6350"/>
            <a:ext cx="12185650" cy="6829425"/>
          </a:xfrm>
          <a:ln/>
        </p:spPr>
      </p:pic>
      <p:pic>
        <p:nvPicPr>
          <p:cNvPr id="9219" name="Замещающее содержимое 5" descr="зжшлд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80263" y="390525"/>
            <a:ext cx="4678362" cy="6238875"/>
          </a:xfrm>
          <a:ln/>
        </p:spPr>
      </p:pic>
      <p:sp>
        <p:nvSpPr>
          <p:cNvPr id="9220" name="Текстовое поле 7"/>
          <p:cNvSpPr txBox="1"/>
          <p:nvPr/>
        </p:nvSpPr>
        <p:spPr>
          <a:xfrm>
            <a:off x="376238" y="1109663"/>
            <a:ext cx="6297612" cy="35385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200">
                <a:latin typeface="Calibri" panose="020F0502020204030204" charset="0"/>
              </a:rPr>
              <a:t>Гимнастика - женский особенный спорт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И каждая девочка может рекорд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Поставить однажды и стать чемпионкой.</a:t>
            </a:r>
            <a:endParaRPr lang="ru-RU" altLang="en-US" sz="3200">
              <a:latin typeface="Calibri" panose="020F0502020204030204" charset="0"/>
            </a:endParaRPr>
          </a:p>
          <a:p>
            <a:r>
              <a:rPr lang="ru-RU" altLang="en-US" sz="3200">
                <a:latin typeface="Calibri" panose="020F0502020204030204" charset="0"/>
              </a:rPr>
              <a:t>Гимнастикой все занимайтесь, девчонки!</a:t>
            </a:r>
            <a:endParaRPr lang="ru-RU" altLang="en-US" sz="32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Заголовок 6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0242" name="Замещающее содержимое 4" descr="depositphotos_252126644-stock-illustration-unicorn-rainbow-background-holographic-sky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15875" y="-6350"/>
            <a:ext cx="12223750" cy="6867525"/>
          </a:xfrm>
          <a:ln/>
        </p:spPr>
      </p:pic>
      <p:pic>
        <p:nvPicPr>
          <p:cNvPr id="10243" name="Замещающее содержимое 5" descr="зхэщжлд.шдпошропо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7025" y="1641475"/>
            <a:ext cx="6613525" cy="4962525"/>
          </a:xfrm>
          <a:ln/>
        </p:spPr>
      </p:pic>
      <p:sp>
        <p:nvSpPr>
          <p:cNvPr id="10244" name="Текстовое поле 7"/>
          <p:cNvSpPr txBox="1"/>
          <p:nvPr/>
        </p:nvSpPr>
        <p:spPr>
          <a:xfrm>
            <a:off x="7332663" y="1790700"/>
            <a:ext cx="4491037" cy="1754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600">
                <a:latin typeface="Calibri" panose="020F0502020204030204" charset="0"/>
              </a:rPr>
              <a:t>Чем ныть и унывать - </a:t>
            </a:r>
            <a:endParaRPr lang="ru-RU" altLang="en-US" sz="3600">
              <a:latin typeface="Calibri" panose="020F0502020204030204" charset="0"/>
            </a:endParaRPr>
          </a:p>
          <a:p>
            <a:r>
              <a:rPr lang="ru-RU" altLang="en-US" sz="3600">
                <a:latin typeface="Calibri" panose="020F0502020204030204" charset="0"/>
              </a:rPr>
              <a:t>Включите настроение</a:t>
            </a:r>
            <a:endParaRPr lang="ru-RU" altLang="en-US" sz="3600">
              <a:latin typeface="Calibri" panose="020F0502020204030204" charset="0"/>
            </a:endParaRPr>
          </a:p>
          <a:p>
            <a:r>
              <a:rPr lang="ru-RU" altLang="en-US" sz="3600">
                <a:latin typeface="Calibri" panose="020F0502020204030204" charset="0"/>
              </a:rPr>
              <a:t>И будем танцевать!</a:t>
            </a:r>
            <a:endParaRPr lang="ru-RU" altLang="en-US" sz="3600">
              <a:latin typeface="Calibri" panose="020F0502020204030204" charset="0"/>
            </a:endParaRPr>
          </a:p>
        </p:txBody>
      </p:sp>
      <p:sp>
        <p:nvSpPr>
          <p:cNvPr id="10245" name="Текстовое поле 8"/>
          <p:cNvSpPr txBox="1"/>
          <p:nvPr/>
        </p:nvSpPr>
        <p:spPr>
          <a:xfrm>
            <a:off x="3808413" y="704850"/>
            <a:ext cx="5332412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3600">
                <a:latin typeface="Calibri" panose="020F0502020204030204" charset="0"/>
              </a:rPr>
              <a:t>Я точно всем советую:</a:t>
            </a:r>
            <a:r>
              <a:rPr lang="ru-RU" altLang="en-US">
                <a:latin typeface="Calibri" panose="020F0502020204030204" charset="0"/>
              </a:rPr>
              <a:t> </a:t>
            </a:r>
            <a:endParaRPr lang="ru-RU" altLang="en-US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</Words>
  <Application>WPS Presentation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Segoe Print</vt:lpstr>
      <vt:lpstr/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Kingsoft Corporation</dc:creator>
  <cp:lastModifiedBy>Kingsoft Corporation</cp:lastModifiedBy>
  <cp:revision>19</cp:revision>
  <dcterms:created xsi:type="dcterms:W3CDTF">2020-05-30T11:49:23Z</dcterms:created>
  <dcterms:modified xsi:type="dcterms:W3CDTF">2020-05-30T13:53:31Z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