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0" r:id="rId1"/>
  </p:sldMasterIdLst>
  <p:notesMasterIdLst>
    <p:notesMasterId r:id="rId25"/>
  </p:notesMasterIdLst>
  <p:sldIdLst>
    <p:sldId id="257" r:id="rId2"/>
    <p:sldId id="258" r:id="rId3"/>
    <p:sldId id="259" r:id="rId4"/>
    <p:sldId id="263" r:id="rId5"/>
    <p:sldId id="261" r:id="rId6"/>
    <p:sldId id="262" r:id="rId7"/>
    <p:sldId id="260" r:id="rId8"/>
    <p:sldId id="265" r:id="rId9"/>
    <p:sldId id="268" r:id="rId10"/>
    <p:sldId id="266" r:id="rId11"/>
    <p:sldId id="267" r:id="rId12"/>
    <p:sldId id="273" r:id="rId13"/>
    <p:sldId id="269" r:id="rId14"/>
    <p:sldId id="272" r:id="rId15"/>
    <p:sldId id="275" r:id="rId16"/>
    <p:sldId id="276" r:id="rId17"/>
    <p:sldId id="279" r:id="rId18"/>
    <p:sldId id="280" r:id="rId19"/>
    <p:sldId id="282" r:id="rId20"/>
    <p:sldId id="287" r:id="rId21"/>
    <p:sldId id="285" r:id="rId22"/>
    <p:sldId id="283" r:id="rId23"/>
    <p:sldId id="288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1743" autoAdjust="0"/>
  </p:normalViewPr>
  <p:slideViewPr>
    <p:cSldViewPr snapToGrid="0">
      <p:cViewPr varScale="1">
        <p:scale>
          <a:sx n="107" d="100"/>
          <a:sy n="107" d="100"/>
        </p:scale>
        <p:origin x="7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4300E-7985-4D3D-841E-00B7B9BE3F50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31D73-AFDA-4C9C-9E42-6C2E32783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375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31D73-AFDA-4C9C-9E42-6C2E3278392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137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57B14D8E-5C76-4134-8E4A-1C01C7F0400E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120B42D-FF51-4DE7-939A-BF93E12D3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002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14D8E-5C76-4134-8E4A-1C01C7F0400E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0B42D-FF51-4DE7-939A-BF93E12D3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413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57B14D8E-5C76-4134-8E4A-1C01C7F0400E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120B42D-FF51-4DE7-939A-BF93E12D3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87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14D8E-5C76-4134-8E4A-1C01C7F0400E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0B42D-FF51-4DE7-939A-BF93E12D3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384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57B14D8E-5C76-4134-8E4A-1C01C7F0400E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120B42D-FF51-4DE7-939A-BF93E12D3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643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57B14D8E-5C76-4134-8E4A-1C01C7F0400E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120B42D-FF51-4DE7-939A-BF93E12D3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288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57B14D8E-5C76-4134-8E4A-1C01C7F0400E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120B42D-FF51-4DE7-939A-BF93E12D3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82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14D8E-5C76-4134-8E4A-1C01C7F0400E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0B42D-FF51-4DE7-939A-BF93E12D3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079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57B14D8E-5C76-4134-8E4A-1C01C7F0400E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120B42D-FF51-4DE7-939A-BF93E12D3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13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14D8E-5C76-4134-8E4A-1C01C7F0400E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0B42D-FF51-4DE7-939A-BF93E12D3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887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57B14D8E-5C76-4134-8E4A-1C01C7F0400E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7120B42D-FF51-4DE7-939A-BF93E12D3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601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14D8E-5C76-4134-8E4A-1C01C7F0400E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0B42D-FF51-4DE7-939A-BF93E12D3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24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f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fif"/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fif"/><Relationship Id="rId7" Type="http://schemas.openxmlformats.org/officeDocument/2006/relationships/image" Target="../media/image16.jfif"/><Relationship Id="rId2" Type="http://schemas.openxmlformats.org/officeDocument/2006/relationships/image" Target="../media/image11.jf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f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fif"/><Relationship Id="rId7" Type="http://schemas.openxmlformats.org/officeDocument/2006/relationships/image" Target="../media/image16.jfif"/><Relationship Id="rId2" Type="http://schemas.openxmlformats.org/officeDocument/2006/relationships/image" Target="../media/image11.jf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f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f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54" y="-78377"/>
            <a:ext cx="12192000" cy="704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54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73741"/>
            <a:ext cx="12192000" cy="656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08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26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/>
              <a:t>с</a:t>
            </a:r>
            <a:r>
              <a:rPr lang="ru-RU" sz="4400" b="1" dirty="0" smtClean="0"/>
              <a:t>оставная часть экономики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/>
              <a:t>о</a:t>
            </a:r>
            <a:r>
              <a:rPr lang="ru-RU" sz="4400" b="1" dirty="0" smtClean="0"/>
              <a:t>трасль экономики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54952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о</a:t>
            </a:r>
            <a:r>
              <a:rPr lang="ru-RU" sz="3200" b="1" dirty="0" smtClean="0"/>
              <a:t>трасль экономики</a:t>
            </a:r>
            <a:br>
              <a:rPr lang="ru-RU" sz="3200" b="1" dirty="0" smtClean="0"/>
            </a:br>
            <a:r>
              <a:rPr lang="ru-RU" sz="4800" b="1" dirty="0" smtClean="0"/>
              <a:t>сельское хозяйство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20878" y="191589"/>
            <a:ext cx="6269591" cy="2994249"/>
          </a:xfrm>
        </p:spPr>
        <p:txBody>
          <a:bodyPr/>
          <a:lstStyle/>
          <a:p>
            <a:r>
              <a:rPr lang="ru-RU" sz="4000" b="1" dirty="0"/>
              <a:t>р</a:t>
            </a:r>
            <a:r>
              <a:rPr lang="ru-RU" sz="4000" b="1" dirty="0" smtClean="0"/>
              <a:t>астениеводство –</a:t>
            </a:r>
            <a:r>
              <a:rPr lang="ru-RU" sz="2400" dirty="0" smtClean="0"/>
              <a:t>выращивание культурных растений</a:t>
            </a:r>
          </a:p>
          <a:p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8447" y="3274423"/>
            <a:ext cx="6272022" cy="3041764"/>
          </a:xfrm>
        </p:spPr>
        <p:txBody>
          <a:bodyPr/>
          <a:lstStyle/>
          <a:p>
            <a:r>
              <a:rPr lang="ru-RU" sz="4000" b="1" dirty="0"/>
              <a:t>ж</a:t>
            </a:r>
            <a:r>
              <a:rPr lang="ru-RU" sz="4000" b="1" dirty="0" smtClean="0"/>
              <a:t>ивотноводство – </a:t>
            </a:r>
          </a:p>
          <a:p>
            <a:pPr marL="0" indent="0">
              <a:buNone/>
            </a:pPr>
            <a:r>
              <a:rPr lang="ru-RU" sz="2400" dirty="0" smtClean="0"/>
              <a:t>   разведение домашних животных</a:t>
            </a:r>
          </a:p>
          <a:p>
            <a:pPr marL="0" indent="0">
              <a:buNone/>
            </a:pPr>
            <a:endParaRPr lang="ru-RU" sz="2400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080" y="1473094"/>
            <a:ext cx="3779520" cy="17127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080" y="4644513"/>
            <a:ext cx="3779520" cy="167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478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94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Для чего человек разводит домашних животных?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20878" y="803188"/>
            <a:ext cx="6269591" cy="1536482"/>
          </a:xfrm>
        </p:spPr>
        <p:txBody>
          <a:bodyPr>
            <a:normAutofit/>
          </a:bodyPr>
          <a:lstStyle/>
          <a:p>
            <a:r>
              <a:rPr lang="ru-RU" sz="3600" b="1" dirty="0"/>
              <a:t>о</a:t>
            </a:r>
            <a:r>
              <a:rPr lang="ru-RU" sz="3600" b="1" dirty="0" smtClean="0"/>
              <a:t>ни дают продукты питания</a:t>
            </a:r>
            <a:endParaRPr lang="ru-RU" sz="36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8447" y="2537012"/>
            <a:ext cx="6272022" cy="3518736"/>
          </a:xfrm>
        </p:spPr>
        <p:txBody>
          <a:bodyPr>
            <a:normAutofit/>
          </a:bodyPr>
          <a:lstStyle/>
          <a:p>
            <a:r>
              <a:rPr lang="ru-RU" sz="3600" b="1" dirty="0"/>
              <a:t>и</a:t>
            </a:r>
            <a:r>
              <a:rPr lang="ru-RU" sz="3600" b="1" dirty="0" smtClean="0"/>
              <a:t> материал для изготовления тканей, одежды, обуви (шерсть, пух, кожа)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30779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Какие продукты животноводства вы сегодня съели?</a:t>
            </a:r>
            <a:endParaRPr lang="ru-RU" sz="3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497" y="296092"/>
            <a:ext cx="4932681" cy="527739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0179" y="2873828"/>
            <a:ext cx="2791821" cy="3191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92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62" y="292599"/>
            <a:ext cx="3404819" cy="34973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481" y="292599"/>
            <a:ext cx="2926624" cy="33875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252" y="292599"/>
            <a:ext cx="5155474" cy="33875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94" y="4180114"/>
            <a:ext cx="4167732" cy="267788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976" y="4180115"/>
            <a:ext cx="3066970" cy="267788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228" y="4180115"/>
            <a:ext cx="3492402" cy="267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6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dirty="0" err="1"/>
              <a:t>п</a:t>
            </a:r>
            <a:r>
              <a:rPr lang="ru-RU" sz="6600" b="1" dirty="0" err="1" smtClean="0"/>
              <a:t>ромыш-ленность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800" b="1" dirty="0" smtClean="0"/>
              <a:t>Как одним словом можно назвать эти предметы?</a:t>
            </a:r>
          </a:p>
          <a:p>
            <a:r>
              <a:rPr lang="ru-RU" sz="4800" b="1" dirty="0" smtClean="0"/>
              <a:t>Какая отрасль экономики производит эти товары?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472828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Сформулируйте </a:t>
            </a:r>
            <a:r>
              <a:rPr lang="ru-RU" sz="3600" b="1" u="sng" dirty="0" smtClean="0"/>
              <a:t>тему </a:t>
            </a:r>
            <a:r>
              <a:rPr lang="ru-RU" sz="3600" b="1" dirty="0" smtClean="0"/>
              <a:t>нашего урока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“</a:t>
            </a:r>
            <a:r>
              <a:rPr lang="ru-RU" sz="5400" dirty="0" smtClean="0"/>
              <a:t>Какая бывает промышленность</a:t>
            </a:r>
            <a:r>
              <a:rPr lang="en-US" sz="5400" dirty="0" smtClean="0"/>
              <a:t>”</a:t>
            </a:r>
            <a:endParaRPr lang="ru-RU" sz="5400" dirty="0" smtClean="0"/>
          </a:p>
          <a:p>
            <a:r>
              <a:rPr lang="ru-RU" sz="5400" u="sng" dirty="0" smtClean="0"/>
              <a:t>У с.60</a:t>
            </a:r>
            <a:endParaRPr lang="ru-RU" sz="5400" u="sng" dirty="0"/>
          </a:p>
        </p:txBody>
      </p:sp>
    </p:spTree>
    <p:extLst>
      <p:ext uri="{BB962C8B-B14F-4D97-AF65-F5344CB8AC3E}">
        <p14:creationId xmlns:p14="http://schemas.microsoft.com/office/powerpoint/2010/main" val="339446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РАЗДЕЛ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 algn="ctr"/>
            <a:r>
              <a:rPr lang="en-US" sz="6000" b="1" dirty="0" smtClean="0"/>
              <a:t>“</a:t>
            </a:r>
            <a:r>
              <a:rPr lang="ru-RU" sz="6000" b="1" dirty="0" smtClean="0"/>
              <a:t>Чему учит экономика</a:t>
            </a:r>
            <a:r>
              <a:rPr lang="en-US" sz="6000" b="1" dirty="0" smtClean="0"/>
              <a:t>”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90588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Какие задачи перед собой поставим?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Узнаем какая бывает промышленность</a:t>
            </a:r>
          </a:p>
          <a:p>
            <a:r>
              <a:rPr lang="ru-RU" sz="2800" dirty="0" smtClean="0"/>
              <a:t>Будем учиться различать отрасли промышленности</a:t>
            </a:r>
          </a:p>
          <a:p>
            <a:r>
              <a:rPr lang="ru-RU" sz="2800" dirty="0" smtClean="0"/>
              <a:t>Обнаруживать взаимосвязи между ними</a:t>
            </a:r>
          </a:p>
          <a:p>
            <a:r>
              <a:rPr lang="ru-RU" sz="2800" dirty="0" smtClean="0"/>
              <a:t>Учиться различать продукцию каждой отрасли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08554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62" y="292599"/>
            <a:ext cx="3404819" cy="34973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481" y="292599"/>
            <a:ext cx="2926624" cy="33875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252" y="292599"/>
            <a:ext cx="5155474" cy="33875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94" y="4180114"/>
            <a:ext cx="4167732" cy="267788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976" y="4180115"/>
            <a:ext cx="3066970" cy="267788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228" y="4180115"/>
            <a:ext cx="3492402" cy="267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44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задачи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Узнаем какая бывает промышленность</a:t>
            </a:r>
          </a:p>
          <a:p>
            <a:r>
              <a:rPr lang="ru-RU" sz="2800" dirty="0" smtClean="0"/>
              <a:t>Будем учиться различать отрасли промышленности</a:t>
            </a:r>
          </a:p>
          <a:p>
            <a:r>
              <a:rPr lang="ru-RU" sz="2800" dirty="0" smtClean="0"/>
              <a:t>Обнаруживать взаимосвязи между ними</a:t>
            </a:r>
          </a:p>
          <a:p>
            <a:r>
              <a:rPr lang="ru-RU" sz="2800" dirty="0" smtClean="0"/>
              <a:t>Учиться различать продукцию каждой отрасли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5874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Мне было интересно…</a:t>
            </a:r>
          </a:p>
          <a:p>
            <a:r>
              <a:rPr lang="ru-RU" sz="3600" dirty="0" smtClean="0"/>
              <a:t>Я могу похвалить себя…</a:t>
            </a:r>
          </a:p>
          <a:p>
            <a:r>
              <a:rPr lang="ru-RU" sz="3600" dirty="0" smtClean="0"/>
              <a:t>Знания, полученные на уроке, мне пригодятся…</a:t>
            </a:r>
          </a:p>
          <a:p>
            <a:r>
              <a:rPr lang="ru-RU" sz="3600" dirty="0" smtClean="0"/>
              <a:t>Мне было трудно…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8366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ЭКОНОМИКА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/>
              <a:t>х</a:t>
            </a:r>
            <a:r>
              <a:rPr lang="ru-RU" sz="4800" b="1" dirty="0" smtClean="0"/>
              <a:t>озяйственная деятельность людей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3483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потребности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всё, что нужно людям для жизни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55247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товары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i="1" u="sng" dirty="0"/>
              <a:t>в</a:t>
            </a:r>
            <a:r>
              <a:rPr lang="ru-RU" sz="4000" b="1" i="1" u="sng" dirty="0" smtClean="0"/>
              <a:t>ещи, предметы,</a:t>
            </a:r>
          </a:p>
          <a:p>
            <a:pPr marL="0" indent="0">
              <a:buNone/>
            </a:pPr>
            <a:r>
              <a:rPr lang="ru-RU" sz="4000" b="1" dirty="0" smtClean="0"/>
              <a:t> с помощью которых   люди удовлетворяют свои потребности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642995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услуги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i="1" u="sng" dirty="0"/>
              <a:t>р</a:t>
            </a:r>
            <a:r>
              <a:rPr lang="ru-RU" sz="3600" b="1" i="1" u="sng" dirty="0" smtClean="0"/>
              <a:t>абота, </a:t>
            </a:r>
          </a:p>
          <a:p>
            <a:pPr marL="0" indent="0">
              <a:buNone/>
            </a:pPr>
            <a:r>
              <a:rPr lang="ru-RU" sz="3600" b="1" dirty="0"/>
              <a:t>к</a:t>
            </a:r>
            <a:r>
              <a:rPr lang="ru-RU" sz="3600" b="1" dirty="0" smtClean="0"/>
              <a:t>оторую люди выполняют, </a:t>
            </a:r>
          </a:p>
          <a:p>
            <a:pPr marL="0" indent="0">
              <a:buNone/>
            </a:pPr>
            <a:r>
              <a:rPr lang="ru-RU" sz="3600" b="1" dirty="0"/>
              <a:t>ч</a:t>
            </a:r>
            <a:r>
              <a:rPr lang="ru-RU" sz="3600" b="1" dirty="0" smtClean="0"/>
              <a:t>тобы удовлетворить те или иные потребности</a:t>
            </a:r>
          </a:p>
          <a:p>
            <a:pPr marL="0" indent="0"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других людей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454666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г</a:t>
            </a:r>
            <a:r>
              <a:rPr lang="ru-RU" b="1" dirty="0" smtClean="0"/>
              <a:t>лавная задача экономики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/>
              <a:t>у</a:t>
            </a:r>
            <a:r>
              <a:rPr lang="ru-RU" sz="4400" b="1" dirty="0" smtClean="0"/>
              <a:t>довлетворение разнообразных потребностей людей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09467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/>
              <a:t>о</a:t>
            </a:r>
            <a:r>
              <a:rPr lang="ru-RU" sz="5400" b="1" dirty="0" smtClean="0"/>
              <a:t>снова</a:t>
            </a:r>
            <a:br>
              <a:rPr lang="ru-RU" sz="5400" b="1" dirty="0" smtClean="0"/>
            </a:br>
            <a:r>
              <a:rPr lang="ru-RU" sz="5400" b="1" dirty="0" smtClean="0"/>
              <a:t>экономики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п</a:t>
            </a:r>
            <a:r>
              <a:rPr lang="ru-RU" sz="4000" b="1" dirty="0" smtClean="0"/>
              <a:t>риродные богатства</a:t>
            </a:r>
          </a:p>
          <a:p>
            <a:r>
              <a:rPr lang="ru-RU" sz="4000" b="1" dirty="0"/>
              <a:t>т</a:t>
            </a:r>
            <a:r>
              <a:rPr lang="ru-RU" sz="4000" b="1" dirty="0" smtClean="0"/>
              <a:t>руд людей</a:t>
            </a:r>
          </a:p>
          <a:p>
            <a:r>
              <a:rPr lang="ru-RU" sz="2800" b="1" i="1" dirty="0" smtClean="0"/>
              <a:t>(они требуются для производства товаров и услуг)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348320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331" y="0"/>
            <a:ext cx="6165669" cy="69450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6723016" cy="694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54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TM16401371[[fn=Атлас]]</Template>
  <TotalTime>292</TotalTime>
  <Words>213</Words>
  <Application>Microsoft Office PowerPoint</Application>
  <PresentationFormat>Широкоэкранный</PresentationFormat>
  <Paragraphs>51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Calibri</vt:lpstr>
      <vt:lpstr>Calibri Light</vt:lpstr>
      <vt:lpstr>Rockwell</vt:lpstr>
      <vt:lpstr>Wingdings</vt:lpstr>
      <vt:lpstr>Atlas</vt:lpstr>
      <vt:lpstr>Презентация PowerPoint</vt:lpstr>
      <vt:lpstr>РАЗДЕЛ</vt:lpstr>
      <vt:lpstr>ЭКОНОМИКА</vt:lpstr>
      <vt:lpstr>потребности</vt:lpstr>
      <vt:lpstr>товары</vt:lpstr>
      <vt:lpstr>услуги</vt:lpstr>
      <vt:lpstr>главная задача экономики</vt:lpstr>
      <vt:lpstr>основа экономики</vt:lpstr>
      <vt:lpstr>Презентация PowerPoint</vt:lpstr>
      <vt:lpstr>Презентация PowerPoint</vt:lpstr>
      <vt:lpstr>Презентация PowerPoint</vt:lpstr>
      <vt:lpstr>составная часть экономики</vt:lpstr>
      <vt:lpstr>отрасль экономики сельское хозяйство</vt:lpstr>
      <vt:lpstr>Презентация PowerPoint</vt:lpstr>
      <vt:lpstr>Для чего человек разводит домашних животных?</vt:lpstr>
      <vt:lpstr>Какие продукты животноводства вы сегодня съели?</vt:lpstr>
      <vt:lpstr>Презентация PowerPoint</vt:lpstr>
      <vt:lpstr>промыш-ленность</vt:lpstr>
      <vt:lpstr>Сформулируйте тему нашего урока</vt:lpstr>
      <vt:lpstr>Какие задачи перед собой поставим?</vt:lpstr>
      <vt:lpstr>Презентация PowerPoint</vt:lpstr>
      <vt:lpstr>задачи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Рустам Нерен</dc:creator>
  <cp:lastModifiedBy>Рустам Нерен</cp:lastModifiedBy>
  <cp:revision>33</cp:revision>
  <dcterms:created xsi:type="dcterms:W3CDTF">2020-03-11T21:01:12Z</dcterms:created>
  <dcterms:modified xsi:type="dcterms:W3CDTF">2020-03-12T01:53:29Z</dcterms:modified>
</cp:coreProperties>
</file>